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791" r:id="rId2"/>
    <p:sldId id="821" r:id="rId3"/>
    <p:sldId id="811" r:id="rId4"/>
    <p:sldId id="10058" r:id="rId5"/>
    <p:sldId id="820" r:id="rId6"/>
    <p:sldId id="822" r:id="rId7"/>
    <p:sldId id="812" r:id="rId8"/>
    <p:sldId id="10059" r:id="rId9"/>
    <p:sldId id="823" r:id="rId10"/>
    <p:sldId id="796" r:id="rId1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39">
          <p15:clr>
            <a:srgbClr val="A4A3A4"/>
          </p15:clr>
        </p15:guide>
        <p15:guide id="2" pos="3840">
          <p15:clr>
            <a:srgbClr val="A4A3A4"/>
          </p15:clr>
        </p15:guide>
        <p15:guide id="3" pos="4906">
          <p15:clr>
            <a:srgbClr val="A4A3A4"/>
          </p15:clr>
        </p15:guide>
        <p15:guide id="4" orient="horz" pos="346">
          <p15:clr>
            <a:srgbClr val="A4A3A4"/>
          </p15:clr>
        </p15:guide>
        <p15:guide id="5" pos="438">
          <p15:clr>
            <a:srgbClr val="A4A3A4"/>
          </p15:clr>
        </p15:guide>
        <p15:guide id="6" pos="7242">
          <p15:clr>
            <a:srgbClr val="A4A3A4"/>
          </p15:clr>
        </p15:guide>
        <p15:guide id="7" pos="2252">
          <p15:clr>
            <a:srgbClr val="A4A3A4"/>
          </p15:clr>
        </p15:guide>
        <p15:guide id="8" orient="horz" pos="1706">
          <p15:clr>
            <a:srgbClr val="A4A3A4"/>
          </p15:clr>
        </p15:guide>
        <p15:guide id="9" orient="horz" pos="4224">
          <p15:clr>
            <a:srgbClr val="A4A3A4"/>
          </p15:clr>
        </p15:guide>
        <p15:guide id="10" orient="horz" pos="2727">
          <p15:clr>
            <a:srgbClr val="A4A3A4"/>
          </p15:clr>
        </p15:guide>
        <p15:guide id="11" pos="1345">
          <p15:clr>
            <a:srgbClr val="A4A3A4"/>
          </p15:clr>
        </p15:guide>
        <p15:guide id="12" pos="6335">
          <p15:clr>
            <a:srgbClr val="A4A3A4"/>
          </p15:clr>
        </p15:guide>
        <p15:guide id="13" pos="33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D"/>
    <a:srgbClr val="0000FF"/>
    <a:srgbClr val="EAAA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70681" autoAdjust="0"/>
  </p:normalViewPr>
  <p:slideViewPr>
    <p:cSldViewPr snapToGrid="0" snapToObjects="1">
      <p:cViewPr varScale="1">
        <p:scale>
          <a:sx n="38" d="100"/>
          <a:sy n="38" d="100"/>
        </p:scale>
        <p:origin x="64" y="216"/>
      </p:cViewPr>
      <p:guideLst>
        <p:guide orient="horz" pos="1139"/>
        <p:guide pos="3840"/>
        <p:guide pos="4906"/>
        <p:guide orient="horz" pos="346"/>
        <p:guide pos="438"/>
        <p:guide pos="7242"/>
        <p:guide pos="2252"/>
        <p:guide orient="horz" pos="1706"/>
        <p:guide orient="horz" pos="4224"/>
        <p:guide orient="horz" pos="2727"/>
        <p:guide pos="1345"/>
        <p:guide pos="6335"/>
        <p:guide pos="33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17EB6-DD29-4B67-A45A-1D053170BDB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GB"/>
        </a:p>
      </dgm:t>
    </dgm:pt>
    <dgm:pt modelId="{18D8DCE1-649B-4E6E-BC5A-6E5CE73A4F68}">
      <dgm:prSet phldrT="[Text]" custT="1">
        <dgm:style>
          <a:lnRef idx="3">
            <a:schemeClr val="lt1"/>
          </a:lnRef>
          <a:fillRef idx="1">
            <a:schemeClr val="accent2"/>
          </a:fillRef>
          <a:effectRef idx="1">
            <a:schemeClr val="accent2"/>
          </a:effectRef>
          <a:fontRef idx="minor">
            <a:schemeClr val="lt1"/>
          </a:fontRef>
        </dgm:style>
      </dgm:prSet>
      <dgm:spPr>
        <a:xfrm>
          <a:off x="2267115" y="1584960"/>
          <a:ext cx="1940682" cy="2113280"/>
        </a:xfrm>
        <a:prstGeom prst="roundRect">
          <a:avLst/>
        </a:prstGeom>
        <a:solidFill>
          <a:srgbClr val="ED7D31"/>
        </a:solidFill>
        <a:ln w="19050" cap="flat" cmpd="sng" algn="ctr">
          <a:solidFill>
            <a:sysClr val="window" lastClr="FFFFFF"/>
          </a:solidFill>
          <a:prstDash val="solid"/>
          <a:miter lim="800000"/>
        </a:ln>
        <a:effectLst/>
      </dgm:spPr>
      <dgm:t>
        <a:bodyPr/>
        <a:lstStyle/>
        <a:p>
          <a:pPr>
            <a:spcAft>
              <a:spcPts val="0"/>
            </a:spcAft>
            <a:buNone/>
          </a:pPr>
          <a:r>
            <a:rPr lang="en-GB" sz="2800" b="1" dirty="0">
              <a:solidFill>
                <a:schemeClr val="bg1"/>
              </a:solidFill>
              <a:latin typeface="Calibri" panose="020F0502020204030204"/>
              <a:ea typeface="+mn-ea"/>
              <a:cs typeface="+mn-cs"/>
            </a:rPr>
            <a:t>HSL Bronze</a:t>
          </a:r>
        </a:p>
        <a:p>
          <a:pPr>
            <a:spcAft>
              <a:spcPct val="35000"/>
            </a:spcAft>
            <a:buNone/>
          </a:pPr>
          <a:r>
            <a:rPr lang="en-GB" sz="2800" b="1" dirty="0">
              <a:solidFill>
                <a:schemeClr val="bg1"/>
              </a:solidFill>
              <a:latin typeface="Calibri" panose="020F0502020204030204"/>
              <a:ea typeface="+mn-ea"/>
              <a:cs typeface="+mn-cs"/>
            </a:rPr>
            <a:t>75</a:t>
          </a:r>
        </a:p>
      </dgm:t>
    </dgm:pt>
    <dgm:pt modelId="{81F3C9BD-D663-40DF-97D5-83BDE37883F6}" type="parTrans" cxnId="{9BF85DD8-AE1A-4051-B61C-F1119A8AFAFD}">
      <dgm:prSet/>
      <dgm:spPr/>
      <dgm:t>
        <a:bodyPr/>
        <a:lstStyle/>
        <a:p>
          <a:endParaRPr lang="en-GB" sz="1400"/>
        </a:p>
      </dgm:t>
    </dgm:pt>
    <dgm:pt modelId="{06715642-DD59-49B3-AAAB-57D7B7955189}" type="sibTrans" cxnId="{9BF85DD8-AE1A-4051-B61C-F1119A8AFAFD}">
      <dgm:prSet custT="1"/>
      <dgm:spPr>
        <a:solidFill>
          <a:schemeClr val="bg1">
            <a:lumMod val="65000"/>
          </a:schemeClr>
        </a:solidFill>
      </dgm:spPr>
      <dgm:t>
        <a:bodyPr/>
        <a:lstStyle/>
        <a:p>
          <a:endParaRPr lang="en-GB"/>
        </a:p>
      </dgm:t>
    </dgm:pt>
    <dgm:pt modelId="{9474C1DC-F7DD-4C4B-999F-B04E27A48547}">
      <dgm:prSet phldrT="[Text]" custT="1">
        <dgm:style>
          <a:lnRef idx="3">
            <a:schemeClr val="lt1"/>
          </a:lnRef>
          <a:fillRef idx="1">
            <a:schemeClr val="dk1"/>
          </a:fillRef>
          <a:effectRef idx="1">
            <a:schemeClr val="dk1"/>
          </a:effectRef>
          <a:fontRef idx="minor">
            <a:schemeClr val="lt1"/>
          </a:fontRef>
        </dgm:style>
      </dgm:prSet>
      <dgm:spPr>
        <a:xfrm>
          <a:off x="4531245" y="1584960"/>
          <a:ext cx="1940682" cy="2113280"/>
        </a:xfrm>
        <a:prstGeom prst="roundRect">
          <a:avLst/>
        </a:prstGeom>
        <a:solidFill>
          <a:sysClr val="window" lastClr="FFFFFF">
            <a:lumMod val="65000"/>
          </a:sysClr>
        </a:solidFill>
        <a:ln w="19050" cap="flat" cmpd="sng" algn="ctr">
          <a:solidFill>
            <a:sysClr val="window" lastClr="FFFFFF"/>
          </a:solidFill>
          <a:prstDash val="solid"/>
          <a:miter lim="800000"/>
        </a:ln>
        <a:effectLst/>
      </dgm:spPr>
      <dgm:t>
        <a:bodyPr/>
        <a:lstStyle/>
        <a:p>
          <a:pPr>
            <a:spcAft>
              <a:spcPts val="0"/>
            </a:spcAft>
            <a:buNone/>
          </a:pPr>
          <a:r>
            <a:rPr lang="en-GB" sz="2800" b="1" dirty="0">
              <a:solidFill>
                <a:sysClr val="window" lastClr="FFFFFF"/>
              </a:solidFill>
              <a:latin typeface="Calibri" panose="020F0502020204030204"/>
              <a:ea typeface="+mn-ea"/>
              <a:cs typeface="+mn-cs"/>
            </a:rPr>
            <a:t>HSL Silver </a:t>
          </a:r>
        </a:p>
        <a:p>
          <a:pPr>
            <a:spcAft>
              <a:spcPct val="35000"/>
            </a:spcAft>
            <a:buNone/>
          </a:pPr>
          <a:r>
            <a:rPr lang="en-GB" sz="2800" b="1" dirty="0">
              <a:solidFill>
                <a:sysClr val="window" lastClr="FFFFFF"/>
              </a:solidFill>
              <a:latin typeface="Calibri" panose="020F0502020204030204"/>
              <a:ea typeface="+mn-ea"/>
              <a:cs typeface="+mn-cs"/>
            </a:rPr>
            <a:t>76</a:t>
          </a:r>
        </a:p>
      </dgm:t>
    </dgm:pt>
    <dgm:pt modelId="{312C8798-F5AD-4C16-9D94-A0C212478416}" type="parTrans" cxnId="{FFC9AF6C-B097-456A-951E-8D0CC831E654}">
      <dgm:prSet/>
      <dgm:spPr/>
      <dgm:t>
        <a:bodyPr/>
        <a:lstStyle/>
        <a:p>
          <a:endParaRPr lang="en-GB" sz="1400"/>
        </a:p>
      </dgm:t>
    </dgm:pt>
    <dgm:pt modelId="{FFB601E3-1CAF-4B89-AF4D-49AD2BEF4E42}" type="sibTrans" cxnId="{FFC9AF6C-B097-456A-951E-8D0CC831E654}">
      <dgm:prSet custT="1"/>
      <dgm:spPr>
        <a:solidFill>
          <a:srgbClr val="FFC000"/>
        </a:solidFill>
      </dgm:spPr>
      <dgm:t>
        <a:bodyPr/>
        <a:lstStyle/>
        <a:p>
          <a:endParaRPr lang="en-GB" sz="1400"/>
        </a:p>
      </dgm:t>
    </dgm:pt>
    <dgm:pt modelId="{3F3D634D-0BA6-4B92-93F3-74E222738666}">
      <dgm:prSet phldrT="[Text]" custT="1">
        <dgm:style>
          <a:lnRef idx="3">
            <a:schemeClr val="lt1"/>
          </a:lnRef>
          <a:fillRef idx="1">
            <a:schemeClr val="accent6"/>
          </a:fillRef>
          <a:effectRef idx="1">
            <a:schemeClr val="accent6"/>
          </a:effectRef>
          <a:fontRef idx="minor">
            <a:schemeClr val="lt1"/>
          </a:fontRef>
        </dgm:style>
      </dgm:prSet>
      <dgm:spPr>
        <a:xfrm>
          <a:off x="6798360" y="1521456"/>
          <a:ext cx="1940682" cy="2113280"/>
        </a:xfrm>
        <a:prstGeom prst="roundRect">
          <a:avLst/>
        </a:prstGeom>
        <a:solidFill>
          <a:srgbClr val="CC9900"/>
        </a:solidFill>
        <a:ln w="19050" cap="flat" cmpd="sng" algn="ctr">
          <a:solidFill>
            <a:sysClr val="window" lastClr="FFFFFF"/>
          </a:solidFill>
          <a:prstDash val="solid"/>
          <a:miter lim="800000"/>
        </a:ln>
        <a:effectLst/>
      </dgm:spPr>
      <dgm:t>
        <a:bodyPr/>
        <a:lstStyle/>
        <a:p>
          <a:pPr>
            <a:lnSpc>
              <a:spcPct val="100000"/>
            </a:lnSpc>
            <a:spcAft>
              <a:spcPts val="0"/>
            </a:spcAft>
            <a:buNone/>
          </a:pPr>
          <a:r>
            <a:rPr lang="en-GB" sz="2800" b="1" dirty="0">
              <a:solidFill>
                <a:sysClr val="window" lastClr="FFFFFF"/>
              </a:solidFill>
              <a:latin typeface="Calibri" panose="020F0502020204030204"/>
              <a:ea typeface="+mn-ea"/>
              <a:cs typeface="+mn-cs"/>
            </a:rPr>
            <a:t>HSL Gold</a:t>
          </a:r>
        </a:p>
        <a:p>
          <a:pPr>
            <a:lnSpc>
              <a:spcPct val="90000"/>
            </a:lnSpc>
            <a:spcAft>
              <a:spcPts val="0"/>
            </a:spcAft>
            <a:buNone/>
          </a:pPr>
          <a:r>
            <a:rPr lang="en-GB" sz="2800" b="1" dirty="0">
              <a:solidFill>
                <a:sysClr val="window" lastClr="FFFFFF"/>
              </a:solidFill>
              <a:latin typeface="Calibri" panose="020F0502020204030204"/>
              <a:ea typeface="+mn-ea"/>
              <a:cs typeface="+mn-cs"/>
            </a:rPr>
            <a:t>41</a:t>
          </a:r>
        </a:p>
      </dgm:t>
    </dgm:pt>
    <dgm:pt modelId="{5BD9494F-0A42-4023-BC28-7E6DFF1B327C}" type="parTrans" cxnId="{E6E3FBBF-4ECC-49D2-B4BC-50855B59C344}">
      <dgm:prSet/>
      <dgm:spPr/>
      <dgm:t>
        <a:bodyPr/>
        <a:lstStyle/>
        <a:p>
          <a:endParaRPr lang="en-GB" sz="1400"/>
        </a:p>
      </dgm:t>
    </dgm:pt>
    <dgm:pt modelId="{1F000B2E-F915-4029-9C1A-0907D9D38107}" type="sibTrans" cxnId="{E6E3FBBF-4ECC-49D2-B4BC-50855B59C344}">
      <dgm:prSet/>
      <dgm:spPr/>
      <dgm:t>
        <a:bodyPr/>
        <a:lstStyle/>
        <a:p>
          <a:endParaRPr lang="en-GB" sz="1400"/>
        </a:p>
      </dgm:t>
    </dgm:pt>
    <dgm:pt modelId="{E87A8D67-41B4-40DA-94DA-76E395AF348A}" type="pres">
      <dgm:prSet presAssocID="{9DC17EB6-DD29-4B67-A45A-1D053170BDB1}" presName="CompostProcess" presStyleCnt="0">
        <dgm:presLayoutVars>
          <dgm:dir/>
          <dgm:resizeHandles val="exact"/>
        </dgm:presLayoutVars>
      </dgm:prSet>
      <dgm:spPr/>
    </dgm:pt>
    <dgm:pt modelId="{C54985B2-A20C-4E8D-AFAE-06D792A6D8DF}" type="pres">
      <dgm:prSet presAssocID="{9DC17EB6-DD29-4B67-A45A-1D053170BDB1}" presName="arrow" presStyleLbl="bgShp" presStyleIdx="0" presStyleCnt="1"/>
      <dgm:spPr>
        <a:xfrm>
          <a:off x="655428" y="0"/>
          <a:ext cx="7428186" cy="5283201"/>
        </a:xfrm>
        <a:prstGeom prst="rightArrow">
          <a:avLst/>
        </a:prstGeom>
        <a:solidFill>
          <a:srgbClr val="5B9BD5">
            <a:tint val="40000"/>
            <a:hueOff val="0"/>
            <a:satOff val="0"/>
            <a:lumOff val="0"/>
            <a:alphaOff val="0"/>
          </a:srgbClr>
        </a:solidFill>
        <a:ln>
          <a:noFill/>
        </a:ln>
        <a:effectLst/>
      </dgm:spPr>
    </dgm:pt>
    <dgm:pt modelId="{27644290-DAC0-4D7C-8F0F-5D8318E4B432}" type="pres">
      <dgm:prSet presAssocID="{9DC17EB6-DD29-4B67-A45A-1D053170BDB1}" presName="linearProcess" presStyleCnt="0"/>
      <dgm:spPr/>
    </dgm:pt>
    <dgm:pt modelId="{0EE4133C-7865-4875-9752-D01FBD5627C5}" type="pres">
      <dgm:prSet presAssocID="{18D8DCE1-649B-4E6E-BC5A-6E5CE73A4F68}" presName="textNode" presStyleLbl="node1" presStyleIdx="0" presStyleCnt="3">
        <dgm:presLayoutVars>
          <dgm:bulletEnabled val="1"/>
        </dgm:presLayoutVars>
      </dgm:prSet>
      <dgm:spPr/>
    </dgm:pt>
    <dgm:pt modelId="{B5AB5B1D-E140-4D79-8D5B-B1C063CB84E1}" type="pres">
      <dgm:prSet presAssocID="{06715642-DD59-49B3-AAAB-57D7B7955189}" presName="sibTrans" presStyleCnt="0"/>
      <dgm:spPr/>
    </dgm:pt>
    <dgm:pt modelId="{3F11FC16-CF2B-4187-A758-48B8C429B71B}" type="pres">
      <dgm:prSet presAssocID="{9474C1DC-F7DD-4C4B-999F-B04E27A48547}" presName="textNode" presStyleLbl="node1" presStyleIdx="1" presStyleCnt="3">
        <dgm:presLayoutVars>
          <dgm:bulletEnabled val="1"/>
        </dgm:presLayoutVars>
      </dgm:prSet>
      <dgm:spPr/>
    </dgm:pt>
    <dgm:pt modelId="{3738A445-C448-4CDE-B59F-9F09900DD3F4}" type="pres">
      <dgm:prSet presAssocID="{FFB601E3-1CAF-4B89-AF4D-49AD2BEF4E42}" presName="sibTrans" presStyleCnt="0"/>
      <dgm:spPr/>
    </dgm:pt>
    <dgm:pt modelId="{F369AF89-BA09-4F3F-B76C-22F6D55A7AAD}" type="pres">
      <dgm:prSet presAssocID="{3F3D634D-0BA6-4B92-93F3-74E222738666}" presName="textNode" presStyleLbl="node1" presStyleIdx="2" presStyleCnt="3" custLinFactNeighborX="3727" custLinFactNeighborY="-1335">
        <dgm:presLayoutVars>
          <dgm:bulletEnabled val="1"/>
        </dgm:presLayoutVars>
      </dgm:prSet>
      <dgm:spPr/>
    </dgm:pt>
  </dgm:ptLst>
  <dgm:cxnLst>
    <dgm:cxn modelId="{8F895D46-CE1C-421C-8AC6-F6E74B74CEB3}" type="presOf" srcId="{9DC17EB6-DD29-4B67-A45A-1D053170BDB1}" destId="{E87A8D67-41B4-40DA-94DA-76E395AF348A}" srcOrd="0" destOrd="0" presId="urn:microsoft.com/office/officeart/2005/8/layout/hProcess9"/>
    <dgm:cxn modelId="{FFC9AF6C-B097-456A-951E-8D0CC831E654}" srcId="{9DC17EB6-DD29-4B67-A45A-1D053170BDB1}" destId="{9474C1DC-F7DD-4C4B-999F-B04E27A48547}" srcOrd="1" destOrd="0" parTransId="{312C8798-F5AD-4C16-9D94-A0C212478416}" sibTransId="{FFB601E3-1CAF-4B89-AF4D-49AD2BEF4E42}"/>
    <dgm:cxn modelId="{A82EBA88-6CF9-4BD8-9F6C-019ED079A293}" type="presOf" srcId="{18D8DCE1-649B-4E6E-BC5A-6E5CE73A4F68}" destId="{0EE4133C-7865-4875-9752-D01FBD5627C5}" srcOrd="0" destOrd="0" presId="urn:microsoft.com/office/officeart/2005/8/layout/hProcess9"/>
    <dgm:cxn modelId="{A90C8C8D-2E10-4482-B706-D2D630F25E3F}" type="presOf" srcId="{3F3D634D-0BA6-4B92-93F3-74E222738666}" destId="{F369AF89-BA09-4F3F-B76C-22F6D55A7AAD}" srcOrd="0" destOrd="0" presId="urn:microsoft.com/office/officeart/2005/8/layout/hProcess9"/>
    <dgm:cxn modelId="{11C86AB4-C81F-4012-886E-5B7DFD8490FC}" type="presOf" srcId="{9474C1DC-F7DD-4C4B-999F-B04E27A48547}" destId="{3F11FC16-CF2B-4187-A758-48B8C429B71B}" srcOrd="0" destOrd="0" presId="urn:microsoft.com/office/officeart/2005/8/layout/hProcess9"/>
    <dgm:cxn modelId="{E6E3FBBF-4ECC-49D2-B4BC-50855B59C344}" srcId="{9DC17EB6-DD29-4B67-A45A-1D053170BDB1}" destId="{3F3D634D-0BA6-4B92-93F3-74E222738666}" srcOrd="2" destOrd="0" parTransId="{5BD9494F-0A42-4023-BC28-7E6DFF1B327C}" sibTransId="{1F000B2E-F915-4029-9C1A-0907D9D38107}"/>
    <dgm:cxn modelId="{9BF85DD8-AE1A-4051-B61C-F1119A8AFAFD}" srcId="{9DC17EB6-DD29-4B67-A45A-1D053170BDB1}" destId="{18D8DCE1-649B-4E6E-BC5A-6E5CE73A4F68}" srcOrd="0" destOrd="0" parTransId="{81F3C9BD-D663-40DF-97D5-83BDE37883F6}" sibTransId="{06715642-DD59-49B3-AAAB-57D7B7955189}"/>
    <dgm:cxn modelId="{77CA2C80-5C74-4D16-A9A5-5DA8D6F40445}" type="presParOf" srcId="{E87A8D67-41B4-40DA-94DA-76E395AF348A}" destId="{C54985B2-A20C-4E8D-AFAE-06D792A6D8DF}" srcOrd="0" destOrd="0" presId="urn:microsoft.com/office/officeart/2005/8/layout/hProcess9"/>
    <dgm:cxn modelId="{647F183A-340F-44AB-B81F-8FF03A05A123}" type="presParOf" srcId="{E87A8D67-41B4-40DA-94DA-76E395AF348A}" destId="{27644290-DAC0-4D7C-8F0F-5D8318E4B432}" srcOrd="1" destOrd="0" presId="urn:microsoft.com/office/officeart/2005/8/layout/hProcess9"/>
    <dgm:cxn modelId="{A71A1DCB-974A-44A8-B25F-31C073603960}" type="presParOf" srcId="{27644290-DAC0-4D7C-8F0F-5D8318E4B432}" destId="{0EE4133C-7865-4875-9752-D01FBD5627C5}" srcOrd="0" destOrd="0" presId="urn:microsoft.com/office/officeart/2005/8/layout/hProcess9"/>
    <dgm:cxn modelId="{752CCE8C-0DFC-461E-B34C-3510A59EF0FA}" type="presParOf" srcId="{27644290-DAC0-4D7C-8F0F-5D8318E4B432}" destId="{B5AB5B1D-E140-4D79-8D5B-B1C063CB84E1}" srcOrd="1" destOrd="0" presId="urn:microsoft.com/office/officeart/2005/8/layout/hProcess9"/>
    <dgm:cxn modelId="{9D591B90-9249-49B4-A022-B3B2476C3A83}" type="presParOf" srcId="{27644290-DAC0-4D7C-8F0F-5D8318E4B432}" destId="{3F11FC16-CF2B-4187-A758-48B8C429B71B}" srcOrd="2" destOrd="0" presId="urn:microsoft.com/office/officeart/2005/8/layout/hProcess9"/>
    <dgm:cxn modelId="{2B0706F6-47AC-44A9-A86B-BFD8CD693079}" type="presParOf" srcId="{27644290-DAC0-4D7C-8F0F-5D8318E4B432}" destId="{3738A445-C448-4CDE-B59F-9F09900DD3F4}" srcOrd="3" destOrd="0" presId="urn:microsoft.com/office/officeart/2005/8/layout/hProcess9"/>
    <dgm:cxn modelId="{FA78ED9B-E7B0-4F41-B126-28E2422E590F}" type="presParOf" srcId="{27644290-DAC0-4D7C-8F0F-5D8318E4B432}" destId="{F369AF89-BA09-4F3F-B76C-22F6D55A7AA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0A168-464A-46C1-88C0-81C22DA0FC7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36610341-8AEE-4655-B207-1BA555563985}">
      <dgm:prSet phldrT="[Text]"/>
      <dgm:spPr/>
      <dgm:t>
        <a:bodyPr/>
        <a:lstStyle/>
        <a:p>
          <a:r>
            <a:rPr lang="en-GB" dirty="0"/>
            <a:t>A Whole School Approach</a:t>
          </a:r>
        </a:p>
      </dgm:t>
    </dgm:pt>
    <dgm:pt modelId="{68455E5B-3125-4FF4-8C42-BE1B0D47D600}" type="parTrans" cxnId="{A6FEDF54-EEF3-4079-B98B-0FD1225B8BC9}">
      <dgm:prSet/>
      <dgm:spPr/>
      <dgm:t>
        <a:bodyPr/>
        <a:lstStyle/>
        <a:p>
          <a:endParaRPr lang="en-GB"/>
        </a:p>
      </dgm:t>
    </dgm:pt>
    <dgm:pt modelId="{6641DB7E-AD92-4231-90D7-E46A8B5A43F3}" type="sibTrans" cxnId="{A6FEDF54-EEF3-4079-B98B-0FD1225B8BC9}">
      <dgm:prSet/>
      <dgm:spPr/>
      <dgm:t>
        <a:bodyPr/>
        <a:lstStyle/>
        <a:p>
          <a:endParaRPr lang="en-GB"/>
        </a:p>
      </dgm:t>
    </dgm:pt>
    <dgm:pt modelId="{946B8B2E-21A7-40FA-8F8A-AF9A77E939E2}">
      <dgm:prSet phldrT="[Text]"/>
      <dgm:spPr/>
      <dgm:t>
        <a:bodyPr/>
        <a:lstStyle/>
        <a:p>
          <a:r>
            <a:rPr lang="en-GB" dirty="0"/>
            <a:t>Emotional Health and Wellbeing</a:t>
          </a:r>
        </a:p>
      </dgm:t>
    </dgm:pt>
    <dgm:pt modelId="{116E6422-E0DB-4A7E-BF08-0CE1548EBBF3}" type="parTrans" cxnId="{B791647C-D5B2-4CE8-A11C-8B9C94246104}">
      <dgm:prSet/>
      <dgm:spPr/>
      <dgm:t>
        <a:bodyPr/>
        <a:lstStyle/>
        <a:p>
          <a:endParaRPr lang="en-GB"/>
        </a:p>
      </dgm:t>
    </dgm:pt>
    <dgm:pt modelId="{F3FD0442-0A41-464B-B143-7C737DB83A9B}" type="sibTrans" cxnId="{B791647C-D5B2-4CE8-A11C-8B9C94246104}">
      <dgm:prSet/>
      <dgm:spPr/>
      <dgm:t>
        <a:bodyPr/>
        <a:lstStyle/>
        <a:p>
          <a:endParaRPr lang="en-GB"/>
        </a:p>
      </dgm:t>
    </dgm:pt>
    <dgm:pt modelId="{ED064D07-CA49-46A0-85DF-AD2BD12BF6B6}">
      <dgm:prSet phldrT="[Text]"/>
      <dgm:spPr/>
      <dgm:t>
        <a:bodyPr/>
        <a:lstStyle/>
        <a:p>
          <a:r>
            <a:rPr lang="en-GB" dirty="0"/>
            <a:t>PSHE Education</a:t>
          </a:r>
        </a:p>
      </dgm:t>
    </dgm:pt>
    <dgm:pt modelId="{FF2AB186-0B73-42A3-8AC9-25109DA632AA}" type="parTrans" cxnId="{39D2BC17-6C66-411A-BBD0-ACC63357CE66}">
      <dgm:prSet/>
      <dgm:spPr/>
      <dgm:t>
        <a:bodyPr/>
        <a:lstStyle/>
        <a:p>
          <a:endParaRPr lang="en-GB"/>
        </a:p>
      </dgm:t>
    </dgm:pt>
    <dgm:pt modelId="{07532E14-15C8-4FB4-8C14-F7CC7B1EEE4B}" type="sibTrans" cxnId="{39D2BC17-6C66-411A-BBD0-ACC63357CE66}">
      <dgm:prSet/>
      <dgm:spPr/>
      <dgm:t>
        <a:bodyPr/>
        <a:lstStyle/>
        <a:p>
          <a:endParaRPr lang="en-GB"/>
        </a:p>
      </dgm:t>
    </dgm:pt>
    <dgm:pt modelId="{C2198054-C45B-4790-B09B-BD767BE822BD}">
      <dgm:prSet phldrT="[Text]"/>
      <dgm:spPr/>
      <dgm:t>
        <a:bodyPr/>
        <a:lstStyle/>
        <a:p>
          <a:r>
            <a:rPr lang="en-GB" dirty="0"/>
            <a:t>Healthy Eating</a:t>
          </a:r>
        </a:p>
      </dgm:t>
    </dgm:pt>
    <dgm:pt modelId="{8CB22156-F5F9-4824-8E99-446A49C2FA19}" type="parTrans" cxnId="{26D8D626-656A-45CF-B653-8C267BEBBD9A}">
      <dgm:prSet/>
      <dgm:spPr/>
      <dgm:t>
        <a:bodyPr/>
        <a:lstStyle/>
        <a:p>
          <a:endParaRPr lang="en-GB"/>
        </a:p>
      </dgm:t>
    </dgm:pt>
    <dgm:pt modelId="{F6EE5288-97DF-44B4-BE08-2C946415DCDB}" type="sibTrans" cxnId="{26D8D626-656A-45CF-B653-8C267BEBBD9A}">
      <dgm:prSet/>
      <dgm:spPr/>
      <dgm:t>
        <a:bodyPr/>
        <a:lstStyle/>
        <a:p>
          <a:endParaRPr lang="en-GB"/>
        </a:p>
      </dgm:t>
    </dgm:pt>
    <dgm:pt modelId="{A4FD4956-B248-4BAE-8FDC-0E47348DF236}">
      <dgm:prSet phldrT="[Text]"/>
      <dgm:spPr/>
      <dgm:t>
        <a:bodyPr/>
        <a:lstStyle/>
        <a:p>
          <a:r>
            <a:rPr lang="en-GB" dirty="0"/>
            <a:t>Physical Activity</a:t>
          </a:r>
        </a:p>
      </dgm:t>
    </dgm:pt>
    <dgm:pt modelId="{821F6D38-C38A-418B-9F0D-F67A62178F4F}" type="parTrans" cxnId="{53B4CE13-BE5C-4681-9B93-5AB6B6812054}">
      <dgm:prSet/>
      <dgm:spPr/>
      <dgm:t>
        <a:bodyPr/>
        <a:lstStyle/>
        <a:p>
          <a:endParaRPr lang="en-GB"/>
        </a:p>
      </dgm:t>
    </dgm:pt>
    <dgm:pt modelId="{3B7EFA77-3625-4538-94D4-BBACA2451A53}" type="sibTrans" cxnId="{53B4CE13-BE5C-4681-9B93-5AB6B6812054}">
      <dgm:prSet/>
      <dgm:spPr/>
      <dgm:t>
        <a:bodyPr/>
        <a:lstStyle/>
        <a:p>
          <a:endParaRPr lang="en-GB"/>
        </a:p>
      </dgm:t>
    </dgm:pt>
    <dgm:pt modelId="{45375E5C-973F-4F62-8855-D8DBF120E8F8}" type="pres">
      <dgm:prSet presAssocID="{0D30A168-464A-46C1-88C0-81C22DA0FC76}" presName="diagram" presStyleCnt="0">
        <dgm:presLayoutVars>
          <dgm:chMax val="1"/>
          <dgm:dir/>
          <dgm:animLvl val="ctr"/>
          <dgm:resizeHandles val="exact"/>
        </dgm:presLayoutVars>
      </dgm:prSet>
      <dgm:spPr/>
    </dgm:pt>
    <dgm:pt modelId="{283047B2-119F-4009-B926-65E7B27BEBAB}" type="pres">
      <dgm:prSet presAssocID="{0D30A168-464A-46C1-88C0-81C22DA0FC76}" presName="matrix" presStyleCnt="0"/>
      <dgm:spPr/>
    </dgm:pt>
    <dgm:pt modelId="{A3C60908-394F-4B41-A72D-18E665391C69}" type="pres">
      <dgm:prSet presAssocID="{0D30A168-464A-46C1-88C0-81C22DA0FC76}" presName="tile1" presStyleLbl="node1" presStyleIdx="0" presStyleCnt="4"/>
      <dgm:spPr/>
    </dgm:pt>
    <dgm:pt modelId="{77AA782F-CC76-4FC6-97C7-B7EE987267D5}" type="pres">
      <dgm:prSet presAssocID="{0D30A168-464A-46C1-88C0-81C22DA0FC76}" presName="tile1text" presStyleLbl="node1" presStyleIdx="0" presStyleCnt="4">
        <dgm:presLayoutVars>
          <dgm:chMax val="0"/>
          <dgm:chPref val="0"/>
          <dgm:bulletEnabled val="1"/>
        </dgm:presLayoutVars>
      </dgm:prSet>
      <dgm:spPr/>
    </dgm:pt>
    <dgm:pt modelId="{24A6DE77-14DE-4BCD-809D-6D3F74741C98}" type="pres">
      <dgm:prSet presAssocID="{0D30A168-464A-46C1-88C0-81C22DA0FC76}" presName="tile2" presStyleLbl="node1" presStyleIdx="1" presStyleCnt="4" custAng="0"/>
      <dgm:spPr/>
    </dgm:pt>
    <dgm:pt modelId="{09E94D1E-34F2-413E-908C-7A212F140EC8}" type="pres">
      <dgm:prSet presAssocID="{0D30A168-464A-46C1-88C0-81C22DA0FC76}" presName="tile2text" presStyleLbl="node1" presStyleIdx="1" presStyleCnt="4">
        <dgm:presLayoutVars>
          <dgm:chMax val="0"/>
          <dgm:chPref val="0"/>
          <dgm:bulletEnabled val="1"/>
        </dgm:presLayoutVars>
      </dgm:prSet>
      <dgm:spPr/>
    </dgm:pt>
    <dgm:pt modelId="{0429822B-6D70-4CDE-BC1B-8FBCECA76DAD}" type="pres">
      <dgm:prSet presAssocID="{0D30A168-464A-46C1-88C0-81C22DA0FC76}" presName="tile3" presStyleLbl="node1" presStyleIdx="2" presStyleCnt="4"/>
      <dgm:spPr/>
    </dgm:pt>
    <dgm:pt modelId="{843C24CD-30CE-46A3-9BE5-B68579931C25}" type="pres">
      <dgm:prSet presAssocID="{0D30A168-464A-46C1-88C0-81C22DA0FC76}" presName="tile3text" presStyleLbl="node1" presStyleIdx="2" presStyleCnt="4">
        <dgm:presLayoutVars>
          <dgm:chMax val="0"/>
          <dgm:chPref val="0"/>
          <dgm:bulletEnabled val="1"/>
        </dgm:presLayoutVars>
      </dgm:prSet>
      <dgm:spPr/>
    </dgm:pt>
    <dgm:pt modelId="{28950E9E-360F-4EDC-97F6-C0E5EB4784EF}" type="pres">
      <dgm:prSet presAssocID="{0D30A168-464A-46C1-88C0-81C22DA0FC76}" presName="tile4" presStyleLbl="node1" presStyleIdx="3" presStyleCnt="4"/>
      <dgm:spPr/>
    </dgm:pt>
    <dgm:pt modelId="{A2026E20-5AEE-4C67-96E5-BA18674A8321}" type="pres">
      <dgm:prSet presAssocID="{0D30A168-464A-46C1-88C0-81C22DA0FC76}" presName="tile4text" presStyleLbl="node1" presStyleIdx="3" presStyleCnt="4">
        <dgm:presLayoutVars>
          <dgm:chMax val="0"/>
          <dgm:chPref val="0"/>
          <dgm:bulletEnabled val="1"/>
        </dgm:presLayoutVars>
      </dgm:prSet>
      <dgm:spPr/>
    </dgm:pt>
    <dgm:pt modelId="{BE73A93D-22DC-42BD-94E4-AF123C8FD019}" type="pres">
      <dgm:prSet presAssocID="{0D30A168-464A-46C1-88C0-81C22DA0FC76}" presName="centerTile" presStyleLbl="fgShp" presStyleIdx="0" presStyleCnt="1" custScaleX="193832" custScaleY="120244" custLinFactNeighborX="0" custLinFactNeighborY="0">
        <dgm:presLayoutVars>
          <dgm:chMax val="0"/>
          <dgm:chPref val="0"/>
        </dgm:presLayoutVars>
      </dgm:prSet>
      <dgm:spPr/>
    </dgm:pt>
  </dgm:ptLst>
  <dgm:cxnLst>
    <dgm:cxn modelId="{F0309D0D-5D9F-4C43-83C1-7F9C42DCD0FF}" type="presOf" srcId="{36610341-8AEE-4655-B207-1BA555563985}" destId="{BE73A93D-22DC-42BD-94E4-AF123C8FD019}" srcOrd="0" destOrd="0" presId="urn:microsoft.com/office/officeart/2005/8/layout/matrix1"/>
    <dgm:cxn modelId="{D923C30E-ED7B-415E-9D85-71BFA64A3631}" type="presOf" srcId="{A4FD4956-B248-4BAE-8FDC-0E47348DF236}" destId="{28950E9E-360F-4EDC-97F6-C0E5EB4784EF}" srcOrd="0" destOrd="0" presId="urn:microsoft.com/office/officeart/2005/8/layout/matrix1"/>
    <dgm:cxn modelId="{53B4CE13-BE5C-4681-9B93-5AB6B6812054}" srcId="{36610341-8AEE-4655-B207-1BA555563985}" destId="{A4FD4956-B248-4BAE-8FDC-0E47348DF236}" srcOrd="3" destOrd="0" parTransId="{821F6D38-C38A-418B-9F0D-F67A62178F4F}" sibTransId="{3B7EFA77-3625-4538-94D4-BBACA2451A53}"/>
    <dgm:cxn modelId="{39D2BC17-6C66-411A-BBD0-ACC63357CE66}" srcId="{36610341-8AEE-4655-B207-1BA555563985}" destId="{ED064D07-CA49-46A0-85DF-AD2BD12BF6B6}" srcOrd="1" destOrd="0" parTransId="{FF2AB186-0B73-42A3-8AC9-25109DA632AA}" sibTransId="{07532E14-15C8-4FB4-8C14-F7CC7B1EEE4B}"/>
    <dgm:cxn modelId="{DDD7E41B-E72B-4112-A315-81FFAA9DA50D}" type="presOf" srcId="{A4FD4956-B248-4BAE-8FDC-0E47348DF236}" destId="{A2026E20-5AEE-4C67-96E5-BA18674A8321}" srcOrd="1" destOrd="0" presId="urn:microsoft.com/office/officeart/2005/8/layout/matrix1"/>
    <dgm:cxn modelId="{26D8D626-656A-45CF-B653-8C267BEBBD9A}" srcId="{36610341-8AEE-4655-B207-1BA555563985}" destId="{C2198054-C45B-4790-B09B-BD767BE822BD}" srcOrd="2" destOrd="0" parTransId="{8CB22156-F5F9-4824-8E99-446A49C2FA19}" sibTransId="{F6EE5288-97DF-44B4-BE08-2C946415DCDB}"/>
    <dgm:cxn modelId="{94CFD23E-0F9D-42FA-9C9E-FB0E1649CB57}" type="presOf" srcId="{946B8B2E-21A7-40FA-8F8A-AF9A77E939E2}" destId="{77AA782F-CC76-4FC6-97C7-B7EE987267D5}" srcOrd="1" destOrd="0" presId="urn:microsoft.com/office/officeart/2005/8/layout/matrix1"/>
    <dgm:cxn modelId="{A6FEDF54-EEF3-4079-B98B-0FD1225B8BC9}" srcId="{0D30A168-464A-46C1-88C0-81C22DA0FC76}" destId="{36610341-8AEE-4655-B207-1BA555563985}" srcOrd="0" destOrd="0" parTransId="{68455E5B-3125-4FF4-8C42-BE1B0D47D600}" sibTransId="{6641DB7E-AD92-4231-90D7-E46A8B5A43F3}"/>
    <dgm:cxn modelId="{B791647C-D5B2-4CE8-A11C-8B9C94246104}" srcId="{36610341-8AEE-4655-B207-1BA555563985}" destId="{946B8B2E-21A7-40FA-8F8A-AF9A77E939E2}" srcOrd="0" destOrd="0" parTransId="{116E6422-E0DB-4A7E-BF08-0CE1548EBBF3}" sibTransId="{F3FD0442-0A41-464B-B143-7C737DB83A9B}"/>
    <dgm:cxn modelId="{84330081-23DA-475E-A24D-497061FD458C}" type="presOf" srcId="{C2198054-C45B-4790-B09B-BD767BE822BD}" destId="{843C24CD-30CE-46A3-9BE5-B68579931C25}" srcOrd="1" destOrd="0" presId="urn:microsoft.com/office/officeart/2005/8/layout/matrix1"/>
    <dgm:cxn modelId="{4F6A4292-E848-4DBE-8F22-672876E79318}" type="presOf" srcId="{C2198054-C45B-4790-B09B-BD767BE822BD}" destId="{0429822B-6D70-4CDE-BC1B-8FBCECA76DAD}" srcOrd="0" destOrd="0" presId="urn:microsoft.com/office/officeart/2005/8/layout/matrix1"/>
    <dgm:cxn modelId="{102F87B5-6E7D-41B1-ADC4-33D9F48A9FF9}" type="presOf" srcId="{0D30A168-464A-46C1-88C0-81C22DA0FC76}" destId="{45375E5C-973F-4F62-8855-D8DBF120E8F8}" srcOrd="0" destOrd="0" presId="urn:microsoft.com/office/officeart/2005/8/layout/matrix1"/>
    <dgm:cxn modelId="{500CD3BF-3D21-42D4-89DC-692E4455469F}" type="presOf" srcId="{ED064D07-CA49-46A0-85DF-AD2BD12BF6B6}" destId="{24A6DE77-14DE-4BCD-809D-6D3F74741C98}" srcOrd="0" destOrd="0" presId="urn:microsoft.com/office/officeart/2005/8/layout/matrix1"/>
    <dgm:cxn modelId="{24B72FD7-70F9-4262-B6B0-39FBA17359AE}" type="presOf" srcId="{946B8B2E-21A7-40FA-8F8A-AF9A77E939E2}" destId="{A3C60908-394F-4B41-A72D-18E665391C69}" srcOrd="0" destOrd="0" presId="urn:microsoft.com/office/officeart/2005/8/layout/matrix1"/>
    <dgm:cxn modelId="{8CBBA0DB-FAE4-4878-8BCC-F0E655360CA9}" type="presOf" srcId="{ED064D07-CA49-46A0-85DF-AD2BD12BF6B6}" destId="{09E94D1E-34F2-413E-908C-7A212F140EC8}" srcOrd="1" destOrd="0" presId="urn:microsoft.com/office/officeart/2005/8/layout/matrix1"/>
    <dgm:cxn modelId="{659CC4A2-4C55-46A0-88E0-60D9049A361C}" type="presParOf" srcId="{45375E5C-973F-4F62-8855-D8DBF120E8F8}" destId="{283047B2-119F-4009-B926-65E7B27BEBAB}" srcOrd="0" destOrd="0" presId="urn:microsoft.com/office/officeart/2005/8/layout/matrix1"/>
    <dgm:cxn modelId="{837FE775-99E2-4B0D-96C7-168A6D003818}" type="presParOf" srcId="{283047B2-119F-4009-B926-65E7B27BEBAB}" destId="{A3C60908-394F-4B41-A72D-18E665391C69}" srcOrd="0" destOrd="0" presId="urn:microsoft.com/office/officeart/2005/8/layout/matrix1"/>
    <dgm:cxn modelId="{37FED4D9-2B71-4F01-94DF-05F7EC93A730}" type="presParOf" srcId="{283047B2-119F-4009-B926-65E7B27BEBAB}" destId="{77AA782F-CC76-4FC6-97C7-B7EE987267D5}" srcOrd="1" destOrd="0" presId="urn:microsoft.com/office/officeart/2005/8/layout/matrix1"/>
    <dgm:cxn modelId="{1A83260D-5130-4667-B14A-168DAC302892}" type="presParOf" srcId="{283047B2-119F-4009-B926-65E7B27BEBAB}" destId="{24A6DE77-14DE-4BCD-809D-6D3F74741C98}" srcOrd="2" destOrd="0" presId="urn:microsoft.com/office/officeart/2005/8/layout/matrix1"/>
    <dgm:cxn modelId="{D8B8AA3A-5299-4419-B96F-8C1734BE0A6A}" type="presParOf" srcId="{283047B2-119F-4009-B926-65E7B27BEBAB}" destId="{09E94D1E-34F2-413E-908C-7A212F140EC8}" srcOrd="3" destOrd="0" presId="urn:microsoft.com/office/officeart/2005/8/layout/matrix1"/>
    <dgm:cxn modelId="{D0F80BFE-6CA9-48C7-BECA-650275EF7ED8}" type="presParOf" srcId="{283047B2-119F-4009-B926-65E7B27BEBAB}" destId="{0429822B-6D70-4CDE-BC1B-8FBCECA76DAD}" srcOrd="4" destOrd="0" presId="urn:microsoft.com/office/officeart/2005/8/layout/matrix1"/>
    <dgm:cxn modelId="{CF75E03C-E8E4-4E18-9912-B0421FA77A80}" type="presParOf" srcId="{283047B2-119F-4009-B926-65E7B27BEBAB}" destId="{843C24CD-30CE-46A3-9BE5-B68579931C25}" srcOrd="5" destOrd="0" presId="urn:microsoft.com/office/officeart/2005/8/layout/matrix1"/>
    <dgm:cxn modelId="{42F2A3E1-4D60-4E76-BEB2-A89F033181EF}" type="presParOf" srcId="{283047B2-119F-4009-B926-65E7B27BEBAB}" destId="{28950E9E-360F-4EDC-97F6-C0E5EB4784EF}" srcOrd="6" destOrd="0" presId="urn:microsoft.com/office/officeart/2005/8/layout/matrix1"/>
    <dgm:cxn modelId="{5CF01DC8-D747-4812-8D37-03BFA99ADF9A}" type="presParOf" srcId="{283047B2-119F-4009-B926-65E7B27BEBAB}" destId="{A2026E20-5AEE-4C67-96E5-BA18674A8321}" srcOrd="7" destOrd="0" presId="urn:microsoft.com/office/officeart/2005/8/layout/matrix1"/>
    <dgm:cxn modelId="{AEBCFC84-D383-42B0-AB04-0B3D11CDC0F3}" type="presParOf" srcId="{45375E5C-973F-4F62-8855-D8DBF120E8F8}" destId="{BE73A93D-22DC-42BD-94E4-AF123C8FD019}"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85B2-A20C-4E8D-AFAE-06D792A6D8DF}">
      <dsp:nvSpPr>
        <dsp:cNvPr id="0" name=""/>
        <dsp:cNvSpPr/>
      </dsp:nvSpPr>
      <dsp:spPr>
        <a:xfrm>
          <a:off x="611364" y="0"/>
          <a:ext cx="6928801" cy="2325394"/>
        </a:xfrm>
        <a:prstGeom prst="rightArrow">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EE4133C-7865-4875-9752-D01FBD5627C5}">
      <dsp:nvSpPr>
        <dsp:cNvPr id="0" name=""/>
        <dsp:cNvSpPr/>
      </dsp:nvSpPr>
      <dsp:spPr>
        <a:xfrm>
          <a:off x="0" y="697618"/>
          <a:ext cx="2445459" cy="930157"/>
        </a:xfrm>
        <a:prstGeom prst="roundRect">
          <a:avLst/>
        </a:prstGeom>
        <a:solidFill>
          <a:srgbClr val="ED7D31"/>
        </a:solidFill>
        <a:ln w="19050" cap="flat" cmpd="sng" algn="ctr">
          <a:solidFill>
            <a:sysClr val="window" lastClr="FFFFFF"/>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GB" sz="2800" b="1" kern="1200" dirty="0">
              <a:solidFill>
                <a:schemeClr val="bg1"/>
              </a:solidFill>
              <a:latin typeface="Calibri" panose="020F0502020204030204"/>
              <a:ea typeface="+mn-ea"/>
              <a:cs typeface="+mn-cs"/>
            </a:rPr>
            <a:t>HSL Bronze</a:t>
          </a:r>
        </a:p>
        <a:p>
          <a:pPr marL="0" lvl="0" indent="0" algn="ctr" defTabSz="1244600">
            <a:lnSpc>
              <a:spcPct val="90000"/>
            </a:lnSpc>
            <a:spcBef>
              <a:spcPct val="0"/>
            </a:spcBef>
            <a:spcAft>
              <a:spcPct val="35000"/>
            </a:spcAft>
            <a:buNone/>
          </a:pPr>
          <a:r>
            <a:rPr lang="en-GB" sz="2800" b="1" kern="1200" dirty="0">
              <a:solidFill>
                <a:schemeClr val="bg1"/>
              </a:solidFill>
              <a:latin typeface="Calibri" panose="020F0502020204030204"/>
              <a:ea typeface="+mn-ea"/>
              <a:cs typeface="+mn-cs"/>
            </a:rPr>
            <a:t>75</a:t>
          </a:r>
        </a:p>
      </dsp:txBody>
      <dsp:txXfrm>
        <a:off x="45407" y="743025"/>
        <a:ext cx="2354645" cy="839343"/>
      </dsp:txXfrm>
    </dsp:sp>
    <dsp:sp modelId="{3F11FC16-CF2B-4187-A758-48B8C429B71B}">
      <dsp:nvSpPr>
        <dsp:cNvPr id="0" name=""/>
        <dsp:cNvSpPr/>
      </dsp:nvSpPr>
      <dsp:spPr>
        <a:xfrm>
          <a:off x="2853035" y="697618"/>
          <a:ext cx="2445459" cy="930157"/>
        </a:xfrm>
        <a:prstGeom prst="roundRect">
          <a:avLst/>
        </a:prstGeom>
        <a:solidFill>
          <a:sysClr val="window" lastClr="FFFFFF">
            <a:lumMod val="65000"/>
          </a:sysClr>
        </a:solidFill>
        <a:ln w="19050" cap="flat" cmpd="sng" algn="ctr">
          <a:solidFill>
            <a:sysClr val="window" lastClr="FFFFFF"/>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GB" sz="2800" b="1" kern="1200" dirty="0">
              <a:solidFill>
                <a:sysClr val="window" lastClr="FFFFFF"/>
              </a:solidFill>
              <a:latin typeface="Calibri" panose="020F0502020204030204"/>
              <a:ea typeface="+mn-ea"/>
              <a:cs typeface="+mn-cs"/>
            </a:rPr>
            <a:t>HSL Silver </a:t>
          </a:r>
        </a:p>
        <a:p>
          <a:pPr marL="0" lvl="0" indent="0" algn="ctr" defTabSz="1244600">
            <a:lnSpc>
              <a:spcPct val="90000"/>
            </a:lnSpc>
            <a:spcBef>
              <a:spcPct val="0"/>
            </a:spcBef>
            <a:spcAft>
              <a:spcPct val="35000"/>
            </a:spcAft>
            <a:buNone/>
          </a:pPr>
          <a:r>
            <a:rPr lang="en-GB" sz="2800" b="1" kern="1200" dirty="0">
              <a:solidFill>
                <a:sysClr val="window" lastClr="FFFFFF"/>
              </a:solidFill>
              <a:latin typeface="Calibri" panose="020F0502020204030204"/>
              <a:ea typeface="+mn-ea"/>
              <a:cs typeface="+mn-cs"/>
            </a:rPr>
            <a:t>76</a:t>
          </a:r>
        </a:p>
      </dsp:txBody>
      <dsp:txXfrm>
        <a:off x="2898442" y="743025"/>
        <a:ext cx="2354645" cy="839343"/>
      </dsp:txXfrm>
    </dsp:sp>
    <dsp:sp modelId="{F369AF89-BA09-4F3F-B76C-22F6D55A7AAD}">
      <dsp:nvSpPr>
        <dsp:cNvPr id="0" name=""/>
        <dsp:cNvSpPr/>
      </dsp:nvSpPr>
      <dsp:spPr>
        <a:xfrm>
          <a:off x="5706071" y="685200"/>
          <a:ext cx="2445459" cy="930157"/>
        </a:xfrm>
        <a:prstGeom prst="roundRect">
          <a:avLst/>
        </a:prstGeom>
        <a:solidFill>
          <a:srgbClr val="CC9900"/>
        </a:solidFill>
        <a:ln w="19050" cap="flat" cmpd="sng" algn="ctr">
          <a:solidFill>
            <a:sysClr val="window" lastClr="FFFFFF"/>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n-GB" sz="2800" b="1" kern="1200" dirty="0">
              <a:solidFill>
                <a:sysClr val="window" lastClr="FFFFFF"/>
              </a:solidFill>
              <a:latin typeface="Calibri" panose="020F0502020204030204"/>
              <a:ea typeface="+mn-ea"/>
              <a:cs typeface="+mn-cs"/>
            </a:rPr>
            <a:t>HSL Gold</a:t>
          </a:r>
        </a:p>
        <a:p>
          <a:pPr marL="0" lvl="0" indent="0" algn="ctr" defTabSz="1244600">
            <a:lnSpc>
              <a:spcPct val="90000"/>
            </a:lnSpc>
            <a:spcBef>
              <a:spcPct val="0"/>
            </a:spcBef>
            <a:spcAft>
              <a:spcPts val="0"/>
            </a:spcAft>
            <a:buNone/>
          </a:pPr>
          <a:r>
            <a:rPr lang="en-GB" sz="2800" b="1" kern="1200" dirty="0">
              <a:solidFill>
                <a:sysClr val="window" lastClr="FFFFFF"/>
              </a:solidFill>
              <a:latin typeface="Calibri" panose="020F0502020204030204"/>
              <a:ea typeface="+mn-ea"/>
              <a:cs typeface="+mn-cs"/>
            </a:rPr>
            <a:t>41</a:t>
          </a:r>
        </a:p>
      </dsp:txBody>
      <dsp:txXfrm>
        <a:off x="5751478" y="730607"/>
        <a:ext cx="2354645" cy="839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60908-394F-4B41-A72D-18E665391C69}">
      <dsp:nvSpPr>
        <dsp:cNvPr id="0" name=""/>
        <dsp:cNvSpPr/>
      </dsp:nvSpPr>
      <dsp:spPr>
        <a:xfrm rot="16200000">
          <a:off x="313557" y="-313557"/>
          <a:ext cx="1694895" cy="232200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Emotional Health and Wellbeing</a:t>
          </a:r>
        </a:p>
      </dsp:txBody>
      <dsp:txXfrm rot="5400000">
        <a:off x="0" y="0"/>
        <a:ext cx="2322009" cy="1271171"/>
      </dsp:txXfrm>
    </dsp:sp>
    <dsp:sp modelId="{24A6DE77-14DE-4BCD-809D-6D3F74741C98}">
      <dsp:nvSpPr>
        <dsp:cNvPr id="0" name=""/>
        <dsp:cNvSpPr/>
      </dsp:nvSpPr>
      <dsp:spPr>
        <a:xfrm>
          <a:off x="2322009" y="0"/>
          <a:ext cx="2322009" cy="169489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PSHE Education</a:t>
          </a:r>
        </a:p>
      </dsp:txBody>
      <dsp:txXfrm>
        <a:off x="2322009" y="0"/>
        <a:ext cx="2322009" cy="1271171"/>
      </dsp:txXfrm>
    </dsp:sp>
    <dsp:sp modelId="{0429822B-6D70-4CDE-BC1B-8FBCECA76DAD}">
      <dsp:nvSpPr>
        <dsp:cNvPr id="0" name=""/>
        <dsp:cNvSpPr/>
      </dsp:nvSpPr>
      <dsp:spPr>
        <a:xfrm rot="10800000">
          <a:off x="0" y="1694895"/>
          <a:ext cx="2322009" cy="169489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Healthy Eating</a:t>
          </a:r>
        </a:p>
      </dsp:txBody>
      <dsp:txXfrm rot="10800000">
        <a:off x="0" y="2118618"/>
        <a:ext cx="2322009" cy="1271171"/>
      </dsp:txXfrm>
    </dsp:sp>
    <dsp:sp modelId="{28950E9E-360F-4EDC-97F6-C0E5EB4784EF}">
      <dsp:nvSpPr>
        <dsp:cNvPr id="0" name=""/>
        <dsp:cNvSpPr/>
      </dsp:nvSpPr>
      <dsp:spPr>
        <a:xfrm rot="5400000">
          <a:off x="2635566" y="1381337"/>
          <a:ext cx="1694895" cy="232200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Physical Activity</a:t>
          </a:r>
        </a:p>
      </dsp:txBody>
      <dsp:txXfrm rot="-5400000">
        <a:off x="2322009" y="2118618"/>
        <a:ext cx="2322009" cy="1271171"/>
      </dsp:txXfrm>
    </dsp:sp>
    <dsp:sp modelId="{BE73A93D-22DC-42BD-94E4-AF123C8FD019}">
      <dsp:nvSpPr>
        <dsp:cNvPr id="0" name=""/>
        <dsp:cNvSpPr/>
      </dsp:nvSpPr>
      <dsp:spPr>
        <a:xfrm>
          <a:off x="971770" y="1185392"/>
          <a:ext cx="2700478" cy="101900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 Whole School Approach</a:t>
          </a:r>
        </a:p>
      </dsp:txBody>
      <dsp:txXfrm>
        <a:off x="1021514" y="1235136"/>
        <a:ext cx="2600990" cy="9195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0879D-075A-550C-A04E-261560D4464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C4550AF8-EE16-0D16-72AF-7A68C80739C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7C7795DB-67BD-4B42-BAB7-1107650D1D45}" type="datetimeFigureOut">
              <a:rPr lang="en-US" altLang="x-none"/>
              <a:pPr>
                <a:defRPr/>
              </a:pPr>
              <a:t>9/23/2025</a:t>
            </a:fld>
            <a:endParaRPr lang="en-US" altLang="x-none"/>
          </a:p>
        </p:txBody>
      </p:sp>
      <p:sp>
        <p:nvSpPr>
          <p:cNvPr id="4" name="Footer Placeholder 3">
            <a:extLst>
              <a:ext uri="{FF2B5EF4-FFF2-40B4-BE49-F238E27FC236}">
                <a16:creationId xmlns:a16="http://schemas.microsoft.com/office/drawing/2014/main" id="{E0C2FE37-0932-3DCC-9CB2-FBE6E65BA8C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6187DE12-124C-B10E-0FFC-F1CF1C8E67A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50DA56A-C9BB-43FB-808E-F703C70B610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C0339F-3896-14CC-35B6-033BF05342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6DE9D15-77BD-0773-16A3-740F8357CED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9B94B8CF-AE76-4D20-BB17-E9BB24FD21A5}" type="datetimeFigureOut">
              <a:rPr lang="en-US" altLang="x-none"/>
              <a:pPr>
                <a:defRPr/>
              </a:pPr>
              <a:t>9/23/2025</a:t>
            </a:fld>
            <a:endParaRPr lang="en-US" altLang="x-none"/>
          </a:p>
        </p:txBody>
      </p:sp>
      <p:sp>
        <p:nvSpPr>
          <p:cNvPr id="4" name="Slide Image Placeholder 3">
            <a:extLst>
              <a:ext uri="{FF2B5EF4-FFF2-40B4-BE49-F238E27FC236}">
                <a16:creationId xmlns:a16="http://schemas.microsoft.com/office/drawing/2014/main" id="{62020033-64C4-9EFD-7E0C-CD6B10D0BC5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72D4CD-CC40-D927-00B9-2332A83BB56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A218F14F-1694-EAAA-9DD8-5489EE1F8A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6DE28183-B06C-5CB7-CFF9-57B25CC0620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226AD6AA-2635-4763-8282-72BA32BBD2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C200443-C65A-534E-0B73-6EF9DC08D6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3C50C47-A6CB-299D-0BCD-E2CD4454B8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E09D2659-30DF-4BEF-7116-259449755B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FF42CF-D24D-4CA8-90B3-3BBA69212F4E}"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230E266-D34C-CC7E-BF04-F22C0CE370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3131734-8BD1-BB8C-9FF1-A7A888B75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5364" name="Slide Number Placeholder 3">
            <a:extLst>
              <a:ext uri="{FF2B5EF4-FFF2-40B4-BE49-F238E27FC236}">
                <a16:creationId xmlns:a16="http://schemas.microsoft.com/office/drawing/2014/main" id="{D54EE9B8-8436-2387-F291-8C7421E341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9037305-9F5D-4F2B-8FDC-29FA4D2B5B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E630ED2-C603-9B4B-67A8-9177E8E012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A0F10-542B-33D1-12DB-E585AFBF8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196" name="Slide Number Placeholder 3">
            <a:extLst>
              <a:ext uri="{FF2B5EF4-FFF2-40B4-BE49-F238E27FC236}">
                <a16:creationId xmlns:a16="http://schemas.microsoft.com/office/drawing/2014/main" id="{0AC7551D-3772-9069-820D-E68E2E3293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1DBF13-0CD6-4B15-BA9E-3AF9F258785B}" type="slidenum">
              <a:rPr lang="en-GB" altLang="en-US" smtClean="0"/>
              <a:pPr/>
              <a:t>4</a:t>
            </a:fld>
            <a:endParaRPr lang="en-GB" altLang="en-US"/>
          </a:p>
        </p:txBody>
      </p:sp>
      <p:pic>
        <p:nvPicPr>
          <p:cNvPr id="8197" name="Picture 2">
            <a:extLst>
              <a:ext uri="{FF2B5EF4-FFF2-40B4-BE49-F238E27FC236}">
                <a16:creationId xmlns:a16="http://schemas.microsoft.com/office/drawing/2014/main" id="{8D2873D8-CF27-CCAB-F33C-E488038D6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4643438"/>
            <a:ext cx="5141913" cy="348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E7F6F7A-A37A-52BA-7D53-EA652FE17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029F72D-EB84-AD1E-DBDB-ECBB44F225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4BAFB745-7376-3D79-F2C6-1AA16E5A68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03D333-2391-44C9-850C-37550172C319}"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9E5731D-13C0-AC3F-D814-2EB5919F6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ED1E78C-BBC5-973A-E162-0649839BB5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292" name="Slide Number Placeholder 3">
            <a:extLst>
              <a:ext uri="{FF2B5EF4-FFF2-40B4-BE49-F238E27FC236}">
                <a16:creationId xmlns:a16="http://schemas.microsoft.com/office/drawing/2014/main" id="{D042DB86-D529-1962-B4E2-4551F5B724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6D213B-40DC-4DC0-AFF3-04E15B73F890}"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239EB3A-1BF8-4824-BEF0-E1460A152A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D11B5FA-B402-B20B-6195-45E0AE6D88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AABD4C62-D225-ADC7-98A9-C31DC5A883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FD05056-04BD-4BC3-9EE9-172EDFBF97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B01CEAA-F08A-27EE-DAAF-1548573881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802CBCF-0141-7323-9B5B-CEE12C3528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6388" name="Slide Number Placeholder 3">
            <a:extLst>
              <a:ext uri="{FF2B5EF4-FFF2-40B4-BE49-F238E27FC236}">
                <a16:creationId xmlns:a16="http://schemas.microsoft.com/office/drawing/2014/main" id="{5684E2F9-168C-E32F-6BB4-34017E8548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163386-67F8-47C1-BF6D-242BCF24BF89}"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7A34D1E-5A6A-756E-30BE-8A8899DE97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8DF1314-F771-B79E-DE3D-07C5EED248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Slide Number Placeholder 3">
            <a:extLst>
              <a:ext uri="{FF2B5EF4-FFF2-40B4-BE49-F238E27FC236}">
                <a16:creationId xmlns:a16="http://schemas.microsoft.com/office/drawing/2014/main" id="{ED7BEC07-8E7D-56B2-690E-DDCBAC60BF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AA8C725-21BB-4D28-9FC1-E34230FA46CB}"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1E9651C-2154-F44F-1F0A-450CA06DD1B2}"/>
              </a:ext>
            </a:extLst>
          </p:cNvPr>
          <p:cNvSpPr>
            <a:spLocks noGrp="1"/>
          </p:cNvSpPr>
          <p:nvPr>
            <p:ph type="dt" sz="half" idx="10"/>
          </p:nvPr>
        </p:nvSpPr>
        <p:spPr/>
        <p:txBody>
          <a:bodyPr/>
          <a:lstStyle>
            <a:lvl1pPr>
              <a:defRPr/>
            </a:lvl1pPr>
          </a:lstStyle>
          <a:p>
            <a:pPr>
              <a:defRPr/>
            </a:pPr>
            <a:fld id="{B995916E-51DE-4435-B58F-994B940B8165}" type="datetime1">
              <a:rPr lang="en-US" altLang="x-none"/>
              <a:pPr>
                <a:defRPr/>
              </a:pPr>
              <a:t>9/23/2025</a:t>
            </a:fld>
            <a:endParaRPr lang="en-US" altLang="x-none"/>
          </a:p>
        </p:txBody>
      </p:sp>
      <p:sp>
        <p:nvSpPr>
          <p:cNvPr id="5" name="Footer Placeholder 4">
            <a:extLst>
              <a:ext uri="{FF2B5EF4-FFF2-40B4-BE49-F238E27FC236}">
                <a16:creationId xmlns:a16="http://schemas.microsoft.com/office/drawing/2014/main" id="{E0CE701C-D114-CB82-3E3E-3FB903D6B0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2F2795-A973-BF2C-E6E2-DDDECEAC8661}"/>
              </a:ext>
            </a:extLst>
          </p:cNvPr>
          <p:cNvSpPr>
            <a:spLocks noGrp="1"/>
          </p:cNvSpPr>
          <p:nvPr>
            <p:ph type="sldNum" sz="quarter" idx="12"/>
          </p:nvPr>
        </p:nvSpPr>
        <p:spPr/>
        <p:txBody>
          <a:bodyPr/>
          <a:lstStyle>
            <a:lvl1pPr>
              <a:defRPr/>
            </a:lvl1pPr>
          </a:lstStyle>
          <a:p>
            <a:pPr>
              <a:defRPr/>
            </a:pPr>
            <a:fld id="{089035A9-EA0C-4151-8850-B8AF4B42CF6A}" type="slidenum">
              <a:rPr lang="en-US" altLang="en-US"/>
              <a:pPr>
                <a:defRPr/>
              </a:pPr>
              <a:t>‹#›</a:t>
            </a:fld>
            <a:endParaRPr lang="en-US" altLang="en-US"/>
          </a:p>
        </p:txBody>
      </p:sp>
    </p:spTree>
    <p:extLst>
      <p:ext uri="{BB962C8B-B14F-4D97-AF65-F5344CB8AC3E}">
        <p14:creationId xmlns:p14="http://schemas.microsoft.com/office/powerpoint/2010/main" val="150243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1D8570-EFB1-9497-515C-852ECFE7DA0E}"/>
              </a:ext>
            </a:extLst>
          </p:cNvPr>
          <p:cNvSpPr>
            <a:spLocks noGrp="1"/>
          </p:cNvSpPr>
          <p:nvPr>
            <p:ph type="dt" sz="half" idx="10"/>
          </p:nvPr>
        </p:nvSpPr>
        <p:spPr/>
        <p:txBody>
          <a:bodyPr/>
          <a:lstStyle>
            <a:lvl1pPr>
              <a:defRPr/>
            </a:lvl1pPr>
          </a:lstStyle>
          <a:p>
            <a:pPr>
              <a:defRPr/>
            </a:pPr>
            <a:fld id="{00B04663-D1F3-450B-B4D9-9F48AB88257E}" type="datetime1">
              <a:rPr lang="en-US" altLang="x-none"/>
              <a:pPr>
                <a:defRPr/>
              </a:pPr>
              <a:t>9/23/2025</a:t>
            </a:fld>
            <a:endParaRPr lang="en-US" altLang="x-none"/>
          </a:p>
        </p:txBody>
      </p:sp>
      <p:sp>
        <p:nvSpPr>
          <p:cNvPr id="5" name="Footer Placeholder 4">
            <a:extLst>
              <a:ext uri="{FF2B5EF4-FFF2-40B4-BE49-F238E27FC236}">
                <a16:creationId xmlns:a16="http://schemas.microsoft.com/office/drawing/2014/main" id="{AB714D89-0597-79D0-9979-11601A0855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841086-177D-E5E0-52E1-BEC4C63E8215}"/>
              </a:ext>
            </a:extLst>
          </p:cNvPr>
          <p:cNvSpPr>
            <a:spLocks noGrp="1"/>
          </p:cNvSpPr>
          <p:nvPr>
            <p:ph type="sldNum" sz="quarter" idx="12"/>
          </p:nvPr>
        </p:nvSpPr>
        <p:spPr/>
        <p:txBody>
          <a:bodyPr/>
          <a:lstStyle>
            <a:lvl1pPr>
              <a:defRPr/>
            </a:lvl1pPr>
          </a:lstStyle>
          <a:p>
            <a:pPr>
              <a:defRPr/>
            </a:pPr>
            <a:fld id="{67377D7E-8E66-4335-A5FB-4F4A3E324280}" type="slidenum">
              <a:rPr lang="en-US" altLang="en-US"/>
              <a:pPr>
                <a:defRPr/>
              </a:pPr>
              <a:t>‹#›</a:t>
            </a:fld>
            <a:endParaRPr lang="en-US" altLang="en-US"/>
          </a:p>
        </p:txBody>
      </p:sp>
    </p:spTree>
    <p:extLst>
      <p:ext uri="{BB962C8B-B14F-4D97-AF65-F5344CB8AC3E}">
        <p14:creationId xmlns:p14="http://schemas.microsoft.com/office/powerpoint/2010/main" val="153374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59C0DC-46F5-759F-74F0-5C8263BB0087}"/>
              </a:ext>
            </a:extLst>
          </p:cNvPr>
          <p:cNvSpPr>
            <a:spLocks noGrp="1"/>
          </p:cNvSpPr>
          <p:nvPr>
            <p:ph type="dt" sz="half" idx="10"/>
          </p:nvPr>
        </p:nvSpPr>
        <p:spPr/>
        <p:txBody>
          <a:bodyPr/>
          <a:lstStyle>
            <a:lvl1pPr>
              <a:defRPr/>
            </a:lvl1pPr>
          </a:lstStyle>
          <a:p>
            <a:pPr>
              <a:defRPr/>
            </a:pPr>
            <a:fld id="{71EE0765-5D02-467F-8A3A-B52ABDBC9E84}" type="datetime1">
              <a:rPr lang="en-US" altLang="x-none"/>
              <a:pPr>
                <a:defRPr/>
              </a:pPr>
              <a:t>9/23/2025</a:t>
            </a:fld>
            <a:endParaRPr lang="en-US" altLang="x-none"/>
          </a:p>
        </p:txBody>
      </p:sp>
      <p:sp>
        <p:nvSpPr>
          <p:cNvPr id="5" name="Footer Placeholder 4">
            <a:extLst>
              <a:ext uri="{FF2B5EF4-FFF2-40B4-BE49-F238E27FC236}">
                <a16:creationId xmlns:a16="http://schemas.microsoft.com/office/drawing/2014/main" id="{F2C9B488-3E99-E34B-E6A1-1FEBF72C68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030988-E734-4BDB-BFC7-A93CD288B630}"/>
              </a:ext>
            </a:extLst>
          </p:cNvPr>
          <p:cNvSpPr>
            <a:spLocks noGrp="1"/>
          </p:cNvSpPr>
          <p:nvPr>
            <p:ph type="sldNum" sz="quarter" idx="12"/>
          </p:nvPr>
        </p:nvSpPr>
        <p:spPr/>
        <p:txBody>
          <a:bodyPr/>
          <a:lstStyle>
            <a:lvl1pPr>
              <a:defRPr/>
            </a:lvl1pPr>
          </a:lstStyle>
          <a:p>
            <a:pPr>
              <a:defRPr/>
            </a:pPr>
            <a:fld id="{97431400-AFAD-477D-ACF9-529C71C595BA}" type="slidenum">
              <a:rPr lang="en-US" altLang="en-US"/>
              <a:pPr>
                <a:defRPr/>
              </a:pPr>
              <a:t>‹#›</a:t>
            </a:fld>
            <a:endParaRPr lang="en-US" altLang="en-US"/>
          </a:p>
        </p:txBody>
      </p:sp>
    </p:spTree>
    <p:extLst>
      <p:ext uri="{BB962C8B-B14F-4D97-AF65-F5344CB8AC3E}">
        <p14:creationId xmlns:p14="http://schemas.microsoft.com/office/powerpoint/2010/main" val="29086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2E5232-0737-B583-7DEC-728D3AE1F691}"/>
              </a:ext>
            </a:extLst>
          </p:cNvPr>
          <p:cNvSpPr>
            <a:spLocks noGrp="1"/>
          </p:cNvSpPr>
          <p:nvPr>
            <p:ph type="dt" sz="half" idx="10"/>
          </p:nvPr>
        </p:nvSpPr>
        <p:spPr/>
        <p:txBody>
          <a:bodyPr/>
          <a:lstStyle>
            <a:lvl1pPr>
              <a:defRPr/>
            </a:lvl1pPr>
          </a:lstStyle>
          <a:p>
            <a:pPr>
              <a:defRPr/>
            </a:pPr>
            <a:fld id="{6BD64633-EAC6-4C3E-BD8E-EC267E4D2A09}" type="datetime1">
              <a:rPr lang="en-US" altLang="x-none"/>
              <a:pPr>
                <a:defRPr/>
              </a:pPr>
              <a:t>9/23/2025</a:t>
            </a:fld>
            <a:endParaRPr lang="en-US" altLang="x-none"/>
          </a:p>
        </p:txBody>
      </p:sp>
      <p:sp>
        <p:nvSpPr>
          <p:cNvPr id="5" name="Footer Placeholder 4">
            <a:extLst>
              <a:ext uri="{FF2B5EF4-FFF2-40B4-BE49-F238E27FC236}">
                <a16:creationId xmlns:a16="http://schemas.microsoft.com/office/drawing/2014/main" id="{91F41EAB-A3F9-D1AD-3078-B7B8EDAA6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712365-F530-3599-C938-40086E6A1FB7}"/>
              </a:ext>
            </a:extLst>
          </p:cNvPr>
          <p:cNvSpPr>
            <a:spLocks noGrp="1"/>
          </p:cNvSpPr>
          <p:nvPr>
            <p:ph type="sldNum" sz="quarter" idx="12"/>
          </p:nvPr>
        </p:nvSpPr>
        <p:spPr/>
        <p:txBody>
          <a:bodyPr/>
          <a:lstStyle>
            <a:lvl1pPr>
              <a:defRPr/>
            </a:lvl1pPr>
          </a:lstStyle>
          <a:p>
            <a:pPr>
              <a:defRPr/>
            </a:pPr>
            <a:fld id="{CA90DAC6-0970-409F-97CC-D7C9653274EE}" type="slidenum">
              <a:rPr lang="en-US" altLang="en-US"/>
              <a:pPr>
                <a:defRPr/>
              </a:pPr>
              <a:t>‹#›</a:t>
            </a:fld>
            <a:endParaRPr lang="en-US" altLang="en-US"/>
          </a:p>
        </p:txBody>
      </p:sp>
    </p:spTree>
    <p:extLst>
      <p:ext uri="{BB962C8B-B14F-4D97-AF65-F5344CB8AC3E}">
        <p14:creationId xmlns:p14="http://schemas.microsoft.com/office/powerpoint/2010/main" val="275431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60C365-0720-3453-42D1-08E73DE55A38}"/>
              </a:ext>
            </a:extLst>
          </p:cNvPr>
          <p:cNvSpPr>
            <a:spLocks noGrp="1"/>
          </p:cNvSpPr>
          <p:nvPr>
            <p:ph type="dt" sz="half" idx="10"/>
          </p:nvPr>
        </p:nvSpPr>
        <p:spPr/>
        <p:txBody>
          <a:bodyPr/>
          <a:lstStyle>
            <a:lvl1pPr>
              <a:defRPr/>
            </a:lvl1pPr>
          </a:lstStyle>
          <a:p>
            <a:pPr>
              <a:defRPr/>
            </a:pPr>
            <a:fld id="{9972FC7F-3875-41B3-955C-0E20D57F7AF5}" type="datetime1">
              <a:rPr lang="en-US" altLang="x-none"/>
              <a:pPr>
                <a:defRPr/>
              </a:pPr>
              <a:t>9/23/2025</a:t>
            </a:fld>
            <a:endParaRPr lang="en-US" altLang="x-none"/>
          </a:p>
        </p:txBody>
      </p:sp>
      <p:sp>
        <p:nvSpPr>
          <p:cNvPr id="5" name="Footer Placeholder 4">
            <a:extLst>
              <a:ext uri="{FF2B5EF4-FFF2-40B4-BE49-F238E27FC236}">
                <a16:creationId xmlns:a16="http://schemas.microsoft.com/office/drawing/2014/main" id="{470BD4B4-C915-9EE7-3756-9A098F0785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9B72B6-A770-2ABF-4219-331AE44E2FEF}"/>
              </a:ext>
            </a:extLst>
          </p:cNvPr>
          <p:cNvSpPr>
            <a:spLocks noGrp="1"/>
          </p:cNvSpPr>
          <p:nvPr>
            <p:ph type="sldNum" sz="quarter" idx="12"/>
          </p:nvPr>
        </p:nvSpPr>
        <p:spPr/>
        <p:txBody>
          <a:bodyPr/>
          <a:lstStyle>
            <a:lvl1pPr>
              <a:defRPr/>
            </a:lvl1pPr>
          </a:lstStyle>
          <a:p>
            <a:pPr>
              <a:defRPr/>
            </a:pPr>
            <a:fld id="{D5C3C58B-8890-4D2A-BCAB-EE453762A843}" type="slidenum">
              <a:rPr lang="en-US" altLang="en-US"/>
              <a:pPr>
                <a:defRPr/>
              </a:pPr>
              <a:t>‹#›</a:t>
            </a:fld>
            <a:endParaRPr lang="en-US" altLang="en-US"/>
          </a:p>
        </p:txBody>
      </p:sp>
    </p:spTree>
    <p:extLst>
      <p:ext uri="{BB962C8B-B14F-4D97-AF65-F5344CB8AC3E}">
        <p14:creationId xmlns:p14="http://schemas.microsoft.com/office/powerpoint/2010/main" val="207055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5296D7E2-26D7-C6FA-EDD1-CD0BDD3F1D3A}"/>
              </a:ext>
            </a:extLst>
          </p:cNvPr>
          <p:cNvSpPr>
            <a:spLocks noGrp="1"/>
          </p:cNvSpPr>
          <p:nvPr>
            <p:ph type="dt" sz="half" idx="10"/>
          </p:nvPr>
        </p:nvSpPr>
        <p:spPr/>
        <p:txBody>
          <a:bodyPr/>
          <a:lstStyle>
            <a:lvl1pPr>
              <a:defRPr/>
            </a:lvl1pPr>
          </a:lstStyle>
          <a:p>
            <a:pPr>
              <a:defRPr/>
            </a:pPr>
            <a:fld id="{D027ED3E-F722-4CF3-B284-EA5D73A198FC}" type="datetime1">
              <a:rPr lang="en-US" altLang="x-none"/>
              <a:pPr>
                <a:defRPr/>
              </a:pPr>
              <a:t>9/23/2025</a:t>
            </a:fld>
            <a:endParaRPr lang="en-US" altLang="x-none"/>
          </a:p>
        </p:txBody>
      </p:sp>
      <p:sp>
        <p:nvSpPr>
          <p:cNvPr id="6" name="Footer Placeholder 4">
            <a:extLst>
              <a:ext uri="{FF2B5EF4-FFF2-40B4-BE49-F238E27FC236}">
                <a16:creationId xmlns:a16="http://schemas.microsoft.com/office/drawing/2014/main" id="{788A71B5-613A-B732-05A5-CC91FC3457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F5BCD1-CB8E-09F5-C653-2A3DE9B1A07C}"/>
              </a:ext>
            </a:extLst>
          </p:cNvPr>
          <p:cNvSpPr>
            <a:spLocks noGrp="1"/>
          </p:cNvSpPr>
          <p:nvPr>
            <p:ph type="sldNum" sz="quarter" idx="12"/>
          </p:nvPr>
        </p:nvSpPr>
        <p:spPr/>
        <p:txBody>
          <a:bodyPr/>
          <a:lstStyle>
            <a:lvl1pPr>
              <a:defRPr/>
            </a:lvl1pPr>
          </a:lstStyle>
          <a:p>
            <a:pPr>
              <a:defRPr/>
            </a:pPr>
            <a:fld id="{B176E25F-5928-4961-8D39-18D634BC6172}" type="slidenum">
              <a:rPr lang="en-US" altLang="en-US"/>
              <a:pPr>
                <a:defRPr/>
              </a:pPr>
              <a:t>‹#›</a:t>
            </a:fld>
            <a:endParaRPr lang="en-US" altLang="en-US"/>
          </a:p>
        </p:txBody>
      </p:sp>
    </p:spTree>
    <p:extLst>
      <p:ext uri="{BB962C8B-B14F-4D97-AF65-F5344CB8AC3E}">
        <p14:creationId xmlns:p14="http://schemas.microsoft.com/office/powerpoint/2010/main" val="336964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259224C-5C29-526F-5676-DC21CBD8149E}"/>
              </a:ext>
            </a:extLst>
          </p:cNvPr>
          <p:cNvSpPr>
            <a:spLocks noGrp="1"/>
          </p:cNvSpPr>
          <p:nvPr>
            <p:ph type="dt" sz="half" idx="10"/>
          </p:nvPr>
        </p:nvSpPr>
        <p:spPr/>
        <p:txBody>
          <a:bodyPr/>
          <a:lstStyle>
            <a:lvl1pPr>
              <a:defRPr/>
            </a:lvl1pPr>
          </a:lstStyle>
          <a:p>
            <a:pPr>
              <a:defRPr/>
            </a:pPr>
            <a:fld id="{385D609B-CED3-4126-A512-C4A92781461F}" type="datetime1">
              <a:rPr lang="en-US" altLang="x-none"/>
              <a:pPr>
                <a:defRPr/>
              </a:pPr>
              <a:t>9/23/2025</a:t>
            </a:fld>
            <a:endParaRPr lang="en-US" altLang="x-none"/>
          </a:p>
        </p:txBody>
      </p:sp>
      <p:sp>
        <p:nvSpPr>
          <p:cNvPr id="8" name="Footer Placeholder 4">
            <a:extLst>
              <a:ext uri="{FF2B5EF4-FFF2-40B4-BE49-F238E27FC236}">
                <a16:creationId xmlns:a16="http://schemas.microsoft.com/office/drawing/2014/main" id="{14BE3C74-9C1E-17E6-394F-6D29F4EAE8E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048707D-F583-E181-8C9C-BF90DCA00027}"/>
              </a:ext>
            </a:extLst>
          </p:cNvPr>
          <p:cNvSpPr>
            <a:spLocks noGrp="1"/>
          </p:cNvSpPr>
          <p:nvPr>
            <p:ph type="sldNum" sz="quarter" idx="12"/>
          </p:nvPr>
        </p:nvSpPr>
        <p:spPr/>
        <p:txBody>
          <a:bodyPr/>
          <a:lstStyle>
            <a:lvl1pPr>
              <a:defRPr/>
            </a:lvl1pPr>
          </a:lstStyle>
          <a:p>
            <a:pPr>
              <a:defRPr/>
            </a:pPr>
            <a:fld id="{9272D31D-AC41-4B12-907F-6854DDD3AAFD}" type="slidenum">
              <a:rPr lang="en-US" altLang="en-US"/>
              <a:pPr>
                <a:defRPr/>
              </a:pPr>
              <a:t>‹#›</a:t>
            </a:fld>
            <a:endParaRPr lang="en-US" altLang="en-US"/>
          </a:p>
        </p:txBody>
      </p:sp>
    </p:spTree>
    <p:extLst>
      <p:ext uri="{BB962C8B-B14F-4D97-AF65-F5344CB8AC3E}">
        <p14:creationId xmlns:p14="http://schemas.microsoft.com/office/powerpoint/2010/main" val="38796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C6C1070-85B2-BA02-29AD-3805EDD0986D}"/>
              </a:ext>
            </a:extLst>
          </p:cNvPr>
          <p:cNvSpPr>
            <a:spLocks noGrp="1"/>
          </p:cNvSpPr>
          <p:nvPr>
            <p:ph type="dt" sz="half" idx="10"/>
          </p:nvPr>
        </p:nvSpPr>
        <p:spPr/>
        <p:txBody>
          <a:bodyPr/>
          <a:lstStyle>
            <a:lvl1pPr>
              <a:defRPr/>
            </a:lvl1pPr>
          </a:lstStyle>
          <a:p>
            <a:pPr>
              <a:defRPr/>
            </a:pPr>
            <a:fld id="{CB8F3183-E561-4262-8FCF-CB777FEBEFFD}" type="datetime1">
              <a:rPr lang="en-US" altLang="x-none"/>
              <a:pPr>
                <a:defRPr/>
              </a:pPr>
              <a:t>9/23/2025</a:t>
            </a:fld>
            <a:endParaRPr lang="en-US" altLang="x-none"/>
          </a:p>
        </p:txBody>
      </p:sp>
      <p:sp>
        <p:nvSpPr>
          <p:cNvPr id="4" name="Footer Placeholder 4">
            <a:extLst>
              <a:ext uri="{FF2B5EF4-FFF2-40B4-BE49-F238E27FC236}">
                <a16:creationId xmlns:a16="http://schemas.microsoft.com/office/drawing/2014/main" id="{8AD4A57D-CBC0-D92C-7E08-FD4A1485DC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71B62F-E3BC-4081-C8BF-5D1D17630736}"/>
              </a:ext>
            </a:extLst>
          </p:cNvPr>
          <p:cNvSpPr>
            <a:spLocks noGrp="1"/>
          </p:cNvSpPr>
          <p:nvPr>
            <p:ph type="sldNum" sz="quarter" idx="12"/>
          </p:nvPr>
        </p:nvSpPr>
        <p:spPr/>
        <p:txBody>
          <a:bodyPr/>
          <a:lstStyle>
            <a:lvl1pPr>
              <a:defRPr/>
            </a:lvl1pPr>
          </a:lstStyle>
          <a:p>
            <a:pPr>
              <a:defRPr/>
            </a:pPr>
            <a:fld id="{B3DA010E-17C3-41A6-A103-9173D07502DB}" type="slidenum">
              <a:rPr lang="en-US" altLang="en-US"/>
              <a:pPr>
                <a:defRPr/>
              </a:pPr>
              <a:t>‹#›</a:t>
            </a:fld>
            <a:endParaRPr lang="en-US" altLang="en-US"/>
          </a:p>
        </p:txBody>
      </p:sp>
    </p:spTree>
    <p:extLst>
      <p:ext uri="{BB962C8B-B14F-4D97-AF65-F5344CB8AC3E}">
        <p14:creationId xmlns:p14="http://schemas.microsoft.com/office/powerpoint/2010/main" val="254293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469C21-9F77-0799-0FDC-697BBD7B6FAE}"/>
              </a:ext>
            </a:extLst>
          </p:cNvPr>
          <p:cNvSpPr>
            <a:spLocks noGrp="1"/>
          </p:cNvSpPr>
          <p:nvPr>
            <p:ph type="dt" sz="half" idx="10"/>
          </p:nvPr>
        </p:nvSpPr>
        <p:spPr/>
        <p:txBody>
          <a:bodyPr/>
          <a:lstStyle>
            <a:lvl1pPr>
              <a:defRPr/>
            </a:lvl1pPr>
          </a:lstStyle>
          <a:p>
            <a:pPr>
              <a:defRPr/>
            </a:pPr>
            <a:fld id="{34D532DB-FF6A-49BB-90B4-32B4B7E1F519}" type="datetime1">
              <a:rPr lang="en-US" altLang="x-none"/>
              <a:pPr>
                <a:defRPr/>
              </a:pPr>
              <a:t>9/23/2025</a:t>
            </a:fld>
            <a:endParaRPr lang="en-US" altLang="x-none"/>
          </a:p>
        </p:txBody>
      </p:sp>
      <p:sp>
        <p:nvSpPr>
          <p:cNvPr id="3" name="Footer Placeholder 4">
            <a:extLst>
              <a:ext uri="{FF2B5EF4-FFF2-40B4-BE49-F238E27FC236}">
                <a16:creationId xmlns:a16="http://schemas.microsoft.com/office/drawing/2014/main" id="{A41960F9-61EA-4DB6-5B9B-D243693DF3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E995513-92B1-C4FF-F3BC-52D1E19FEDD3}"/>
              </a:ext>
            </a:extLst>
          </p:cNvPr>
          <p:cNvSpPr>
            <a:spLocks noGrp="1"/>
          </p:cNvSpPr>
          <p:nvPr>
            <p:ph type="sldNum" sz="quarter" idx="12"/>
          </p:nvPr>
        </p:nvSpPr>
        <p:spPr/>
        <p:txBody>
          <a:bodyPr/>
          <a:lstStyle>
            <a:lvl1pPr>
              <a:defRPr/>
            </a:lvl1pPr>
          </a:lstStyle>
          <a:p>
            <a:pPr>
              <a:defRPr/>
            </a:pPr>
            <a:fld id="{8AB058E6-7324-455A-A526-E803CCE226EB}" type="slidenum">
              <a:rPr lang="en-US" altLang="en-US"/>
              <a:pPr>
                <a:defRPr/>
              </a:pPr>
              <a:t>‹#›</a:t>
            </a:fld>
            <a:endParaRPr lang="en-US" altLang="en-US"/>
          </a:p>
        </p:txBody>
      </p:sp>
    </p:spTree>
    <p:extLst>
      <p:ext uri="{BB962C8B-B14F-4D97-AF65-F5344CB8AC3E}">
        <p14:creationId xmlns:p14="http://schemas.microsoft.com/office/powerpoint/2010/main" val="308683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5C8FA2C-F314-7214-CC81-1D3FD3E6219C}"/>
              </a:ext>
            </a:extLst>
          </p:cNvPr>
          <p:cNvSpPr>
            <a:spLocks noGrp="1"/>
          </p:cNvSpPr>
          <p:nvPr>
            <p:ph type="dt" sz="half" idx="10"/>
          </p:nvPr>
        </p:nvSpPr>
        <p:spPr/>
        <p:txBody>
          <a:bodyPr/>
          <a:lstStyle>
            <a:lvl1pPr>
              <a:defRPr/>
            </a:lvl1pPr>
          </a:lstStyle>
          <a:p>
            <a:pPr>
              <a:defRPr/>
            </a:pPr>
            <a:fld id="{DD28AE9F-3371-4AF6-8BDA-70A991A4DC47}" type="datetime1">
              <a:rPr lang="en-US" altLang="x-none"/>
              <a:pPr>
                <a:defRPr/>
              </a:pPr>
              <a:t>9/23/2025</a:t>
            </a:fld>
            <a:endParaRPr lang="en-US" altLang="x-none"/>
          </a:p>
        </p:txBody>
      </p:sp>
      <p:sp>
        <p:nvSpPr>
          <p:cNvPr id="6" name="Footer Placeholder 4">
            <a:extLst>
              <a:ext uri="{FF2B5EF4-FFF2-40B4-BE49-F238E27FC236}">
                <a16:creationId xmlns:a16="http://schemas.microsoft.com/office/drawing/2014/main" id="{1C18A362-4199-FFE9-F6A8-391DD8D8C7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DE91EE-A424-51D8-1F44-A8696D1B55DE}"/>
              </a:ext>
            </a:extLst>
          </p:cNvPr>
          <p:cNvSpPr>
            <a:spLocks noGrp="1"/>
          </p:cNvSpPr>
          <p:nvPr>
            <p:ph type="sldNum" sz="quarter" idx="12"/>
          </p:nvPr>
        </p:nvSpPr>
        <p:spPr/>
        <p:txBody>
          <a:bodyPr/>
          <a:lstStyle>
            <a:lvl1pPr>
              <a:defRPr/>
            </a:lvl1pPr>
          </a:lstStyle>
          <a:p>
            <a:pPr>
              <a:defRPr/>
            </a:pPr>
            <a:fld id="{63113FE3-EE10-4B49-9186-3DA507CE4472}" type="slidenum">
              <a:rPr lang="en-US" altLang="en-US"/>
              <a:pPr>
                <a:defRPr/>
              </a:pPr>
              <a:t>‹#›</a:t>
            </a:fld>
            <a:endParaRPr lang="en-US" altLang="en-US"/>
          </a:p>
        </p:txBody>
      </p:sp>
    </p:spTree>
    <p:extLst>
      <p:ext uri="{BB962C8B-B14F-4D97-AF65-F5344CB8AC3E}">
        <p14:creationId xmlns:p14="http://schemas.microsoft.com/office/powerpoint/2010/main" val="108973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9614729-8080-CE8A-000A-5D5FADD2ED01}"/>
              </a:ext>
            </a:extLst>
          </p:cNvPr>
          <p:cNvSpPr>
            <a:spLocks noGrp="1"/>
          </p:cNvSpPr>
          <p:nvPr>
            <p:ph type="dt" sz="half" idx="10"/>
          </p:nvPr>
        </p:nvSpPr>
        <p:spPr/>
        <p:txBody>
          <a:bodyPr/>
          <a:lstStyle>
            <a:lvl1pPr>
              <a:defRPr/>
            </a:lvl1pPr>
          </a:lstStyle>
          <a:p>
            <a:pPr>
              <a:defRPr/>
            </a:pPr>
            <a:fld id="{585768E9-2B99-4062-96B1-094C6B2F3BD2}" type="datetime1">
              <a:rPr lang="en-US" altLang="x-none"/>
              <a:pPr>
                <a:defRPr/>
              </a:pPr>
              <a:t>9/23/2025</a:t>
            </a:fld>
            <a:endParaRPr lang="en-US" altLang="x-none"/>
          </a:p>
        </p:txBody>
      </p:sp>
      <p:sp>
        <p:nvSpPr>
          <p:cNvPr id="6" name="Footer Placeholder 4">
            <a:extLst>
              <a:ext uri="{FF2B5EF4-FFF2-40B4-BE49-F238E27FC236}">
                <a16:creationId xmlns:a16="http://schemas.microsoft.com/office/drawing/2014/main" id="{B2B0B51A-FCFC-FB64-A5B9-858731F85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DDFF9A-DD80-798A-EC7F-31859FA8CA09}"/>
              </a:ext>
            </a:extLst>
          </p:cNvPr>
          <p:cNvSpPr>
            <a:spLocks noGrp="1"/>
          </p:cNvSpPr>
          <p:nvPr>
            <p:ph type="sldNum" sz="quarter" idx="12"/>
          </p:nvPr>
        </p:nvSpPr>
        <p:spPr/>
        <p:txBody>
          <a:bodyPr/>
          <a:lstStyle>
            <a:lvl1pPr>
              <a:defRPr/>
            </a:lvl1pPr>
          </a:lstStyle>
          <a:p>
            <a:pPr>
              <a:defRPr/>
            </a:pPr>
            <a:fld id="{07B29E0C-227F-4BF3-AF0D-2899C695E64D}" type="slidenum">
              <a:rPr lang="en-US" altLang="en-US"/>
              <a:pPr>
                <a:defRPr/>
              </a:pPr>
              <a:t>‹#›</a:t>
            </a:fld>
            <a:endParaRPr lang="en-US" altLang="en-US"/>
          </a:p>
        </p:txBody>
      </p:sp>
    </p:spTree>
    <p:extLst>
      <p:ext uri="{BB962C8B-B14F-4D97-AF65-F5344CB8AC3E}">
        <p14:creationId xmlns:p14="http://schemas.microsoft.com/office/powerpoint/2010/main" val="164085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3C32CB2-5921-750A-1612-1CA5F60DD1E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4F64AA8F-D333-5E99-DFC0-2F336679283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F3CDDA1-C2D7-5619-D5AD-54B789B8D95B}"/>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E9107DC5-A9B3-4180-B938-92059BE2292F}" type="datetime1">
              <a:rPr lang="en-US" altLang="x-none"/>
              <a:pPr>
                <a:defRPr/>
              </a:pPr>
              <a:t>9/23/2025</a:t>
            </a:fld>
            <a:endParaRPr lang="en-US" altLang="x-none"/>
          </a:p>
        </p:txBody>
      </p:sp>
      <p:sp>
        <p:nvSpPr>
          <p:cNvPr id="5" name="Footer Placeholder 4">
            <a:extLst>
              <a:ext uri="{FF2B5EF4-FFF2-40B4-BE49-F238E27FC236}">
                <a16:creationId xmlns:a16="http://schemas.microsoft.com/office/drawing/2014/main" id="{E5567204-37F4-B991-BC9B-84C0B6B5D6C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AA531A4-EC65-D662-493A-43C8979654DC}"/>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5EDC7B53-254E-499A-80B9-949954E6D2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MS PGothic" panose="020B0600070205080204" pitchFamily="34"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MS PGothic" panose="020B0600070205080204" pitchFamily="34"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MS PGothic" panose="020B0600070205080204" pitchFamily="34"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MS PGothic" panose="020B0600070205080204" pitchFamily="34"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tania.barney@healtheducationpartnership.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healtheducationpartnership.com/all-events/604/"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ealtheducationpartnership.com/barnet-ev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AB0576-635B-46F6-5328-7F7CA892C553}"/>
              </a:ext>
            </a:extLst>
          </p:cNvPr>
          <p:cNvSpPr/>
          <p:nvPr/>
        </p:nvSpPr>
        <p:spPr>
          <a:xfrm>
            <a:off x="0" y="4719638"/>
            <a:ext cx="12192000" cy="2138362"/>
          </a:xfrm>
          <a:prstGeom prst="rect">
            <a:avLst/>
          </a:prstGeom>
          <a:solidFill>
            <a:srgbClr val="009B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996296BF-3798-B936-39BF-D3F283D38D83}"/>
              </a:ext>
            </a:extLst>
          </p:cNvPr>
          <p:cNvSpPr/>
          <p:nvPr/>
        </p:nvSpPr>
        <p:spPr>
          <a:xfrm>
            <a:off x="0" y="0"/>
            <a:ext cx="12192000" cy="107950"/>
          </a:xfrm>
          <a:prstGeom prst="rect">
            <a:avLst/>
          </a:prstGeom>
          <a:solidFill>
            <a:srgbClr val="EB5D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0" name="Content Placeholder 2">
            <a:extLst>
              <a:ext uri="{FF2B5EF4-FFF2-40B4-BE49-F238E27FC236}">
                <a16:creationId xmlns:a16="http://schemas.microsoft.com/office/drawing/2014/main" id="{715BAB48-D0DD-08C6-5C72-5EE3B05F4A4B}"/>
              </a:ext>
            </a:extLst>
          </p:cNvPr>
          <p:cNvSpPr txBox="1">
            <a:spLocks/>
          </p:cNvSpPr>
          <p:nvPr/>
        </p:nvSpPr>
        <p:spPr bwMode="auto">
          <a:xfrm>
            <a:off x="266700" y="203200"/>
            <a:ext cx="107759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endParaRPr lang="en-US" altLang="en-US" sz="3600" dirty="0">
              <a:solidFill>
                <a:srgbClr val="009BBD"/>
              </a:solidFill>
              <a:latin typeface="Century Gothic" panose="020B0502020202020204" pitchFamily="34" charset="0"/>
            </a:endParaRPr>
          </a:p>
        </p:txBody>
      </p:sp>
      <p:pic>
        <p:nvPicPr>
          <p:cNvPr id="4101" name="Picture 15" descr="A blue sign with white text&#10;&#10;Description automatically generated with low confidence">
            <a:extLst>
              <a:ext uri="{FF2B5EF4-FFF2-40B4-BE49-F238E27FC236}">
                <a16:creationId xmlns:a16="http://schemas.microsoft.com/office/drawing/2014/main" id="{900CA042-AAFD-CF2D-01B3-00F9DAEA7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5018088"/>
            <a:ext cx="323850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21F205-AC50-56AC-CFDF-FE74E524332B}"/>
              </a:ext>
            </a:extLst>
          </p:cNvPr>
          <p:cNvSpPr txBox="1"/>
          <p:nvPr/>
        </p:nvSpPr>
        <p:spPr>
          <a:xfrm>
            <a:off x="266700" y="437391"/>
            <a:ext cx="11545888" cy="3869393"/>
          </a:xfrm>
          <a:prstGeom prst="rect">
            <a:avLst/>
          </a:prstGeom>
          <a:noFill/>
        </p:spPr>
        <p:txBody>
          <a:bodyPr>
            <a:spAutoFit/>
          </a:bodyPr>
          <a:lstStyle/>
          <a:p>
            <a:pPr lvl="2">
              <a:spcBef>
                <a:spcPts val="0"/>
              </a:spcBef>
              <a:spcAft>
                <a:spcPts val="0"/>
              </a:spcAft>
              <a:defRPr/>
            </a:pPr>
            <a:endParaRPr lang="en-US" sz="2800" b="1" dirty="0">
              <a:solidFill>
                <a:schemeClr val="tx1">
                  <a:lumMod val="50000"/>
                  <a:lumOff val="50000"/>
                </a:schemeClr>
              </a:solidFill>
              <a:latin typeface="Century Gothic" panose="020B0502020202020204" pitchFamily="34" charset="0"/>
              <a:ea typeface="ＭＳ Ｐゴシック" panose="020B0600070205080204" pitchFamily="34" charset="-128"/>
            </a:endParaRPr>
          </a:p>
          <a:p>
            <a:pPr marL="0" lvl="2" algn="ctr">
              <a:spcBef>
                <a:spcPts val="0"/>
              </a:spcBef>
              <a:spcAft>
                <a:spcPts val="0"/>
              </a:spcAft>
              <a:defRPr/>
            </a:pPr>
            <a:r>
              <a:rPr lang="en-GB" sz="4800" b="1" dirty="0">
                <a:solidFill>
                  <a:srgbClr val="EAAA00"/>
                </a:solidFill>
                <a:latin typeface="Century Gothic" panose="020B0502020202020204" pitchFamily="34" charset="0"/>
                <a:ea typeface="ＭＳ Ｐゴシック" panose="020B0600070205080204" pitchFamily="34" charset="-128"/>
              </a:rPr>
              <a:t>Healthy Schools London Programme </a:t>
            </a:r>
            <a:br>
              <a:rPr lang="en-GB" sz="4800" b="1" dirty="0">
                <a:solidFill>
                  <a:srgbClr val="EAAA00"/>
                </a:solidFill>
                <a:latin typeface="Century Gothic" panose="020B0502020202020204" pitchFamily="34" charset="0"/>
                <a:ea typeface="ＭＳ Ｐゴシック" panose="020B0600070205080204" pitchFamily="34" charset="-128"/>
              </a:rPr>
            </a:br>
            <a:r>
              <a:rPr lang="en-GB" sz="4800" b="1" dirty="0">
                <a:solidFill>
                  <a:srgbClr val="EAAA00"/>
                </a:solidFill>
                <a:latin typeface="Century Gothic" panose="020B0502020202020204" pitchFamily="34" charset="0"/>
                <a:ea typeface="ＭＳ Ｐゴシック" panose="020B0600070205080204" pitchFamily="34" charset="-128"/>
              </a:rPr>
              <a:t>and PSHE Support</a:t>
            </a:r>
          </a:p>
          <a:p>
            <a:pPr marL="0" lvl="2" algn="ctr">
              <a:spcBef>
                <a:spcPts val="0"/>
              </a:spcBef>
              <a:spcAft>
                <a:spcPts val="0"/>
              </a:spcAft>
              <a:defRPr/>
            </a:pPr>
            <a:endParaRPr lang="en-GB" sz="2400" b="1" dirty="0">
              <a:solidFill>
                <a:srgbClr val="EAAA00"/>
              </a:solidFill>
              <a:latin typeface="Century Gothic" panose="020B0502020202020204" pitchFamily="34" charset="0"/>
              <a:ea typeface="ＭＳ Ｐゴシック" panose="020B0600070205080204" pitchFamily="34" charset="-128"/>
            </a:endParaRPr>
          </a:p>
          <a:p>
            <a:pPr marL="0" lvl="2" algn="ctr">
              <a:spcBef>
                <a:spcPts val="0"/>
              </a:spcBef>
              <a:spcAft>
                <a:spcPts val="0"/>
              </a:spcAft>
              <a:defRPr/>
            </a:pPr>
            <a:endParaRPr lang="en-GB" sz="4000" b="1" dirty="0">
              <a:solidFill>
                <a:srgbClr val="EAAA00"/>
              </a:solidFill>
              <a:latin typeface="Century Gothic" panose="020B0502020202020204" pitchFamily="34" charset="0"/>
              <a:ea typeface="ＭＳ Ｐゴシック" panose="020B0600070205080204" pitchFamily="34" charset="-128"/>
            </a:endParaRPr>
          </a:p>
          <a:p>
            <a:pPr marL="0" marR="0" lvl="0" indent="0" algn="ctr" defTabSz="914400" rtl="0" eaLnBrk="0" fontAlgn="base" latinLnBrk="0" hangingPunct="0">
              <a:lnSpc>
                <a:spcPct val="120000"/>
              </a:lnSpc>
              <a:spcBef>
                <a:spcPts val="700"/>
              </a:spcBef>
              <a:spcAft>
                <a:spcPct val="0"/>
              </a:spcAft>
              <a:buClrTx/>
              <a:buSzTx/>
              <a:buFontTx/>
              <a:buNone/>
              <a:tabLst/>
              <a:defRPr/>
            </a:pPr>
            <a:r>
              <a:rPr kumimoji="0" lang="en-GB" sz="2000" b="0" i="0" u="none" strike="noStrike" kern="0" cap="none" spc="0" normalizeH="0" baseline="0" noProof="0" dirty="0">
                <a:ln>
                  <a:noFill/>
                </a:ln>
                <a:solidFill>
                  <a:srgbClr val="4D4E53"/>
                </a:solidFill>
                <a:effectLst/>
                <a:uLnTx/>
                <a:uFillTx/>
                <a:latin typeface="Arial" panose="020B0604020202020204"/>
                <a:ea typeface="+mn-ea"/>
                <a:cs typeface="Arial"/>
                <a:sym typeface="Arial-BoldMT" pitchFamily="123" charset="0"/>
              </a:rPr>
              <a:t>Tania Barney, Coordinator for Barnet Healthy Schools </a:t>
            </a:r>
          </a:p>
          <a:p>
            <a:pPr marL="0" marR="0" lvl="0" indent="0" algn="ctr" defTabSz="914400" rtl="0" eaLnBrk="0" fontAlgn="base" latinLnBrk="0" hangingPunct="0">
              <a:lnSpc>
                <a:spcPct val="120000"/>
              </a:lnSpc>
              <a:spcBef>
                <a:spcPts val="700"/>
              </a:spcBef>
              <a:spcAft>
                <a:spcPct val="0"/>
              </a:spcAft>
              <a:buClrTx/>
              <a:buSzTx/>
              <a:buFontTx/>
              <a:buNone/>
              <a:tabLst/>
              <a:defRPr/>
            </a:pPr>
            <a:r>
              <a:rPr kumimoji="0" lang="en-GB" sz="2000" b="0" i="0" u="none" strike="noStrike" kern="0" cap="none" spc="0" normalizeH="0" baseline="0" noProof="0" dirty="0">
                <a:ln>
                  <a:noFill/>
                </a:ln>
                <a:solidFill>
                  <a:srgbClr val="4D4E53"/>
                </a:solidFill>
                <a:effectLst/>
                <a:uLnTx/>
                <a:uFillTx/>
                <a:latin typeface="Arial" panose="020B0604020202020204"/>
                <a:ea typeface="+mn-ea"/>
                <a:cs typeface="Arial"/>
                <a:sym typeface="Arial-BoldMT" pitchFamily="123" charset="0"/>
              </a:rPr>
              <a:t>and Healthy Early Years Programmes</a:t>
            </a:r>
            <a:endParaRPr lang="en-US" sz="2200" dirty="0">
              <a:solidFill>
                <a:schemeClr val="tx1">
                  <a:lumMod val="50000"/>
                  <a:lumOff val="50000"/>
                </a:schemeClr>
              </a:solidFill>
              <a:latin typeface="Century Gothic" panose="020B0502020202020204" pitchFamily="34" charset="0"/>
              <a:ea typeface="ＭＳ Ｐゴシック" panose="020B0600070205080204" pitchFamily="34" charset="-128"/>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BFA79459-64BB-5784-ABB8-2E43BEA0E50F}"/>
              </a:ext>
            </a:extLst>
          </p:cNvPr>
          <p:cNvSpPr txBox="1">
            <a:spLocks/>
          </p:cNvSpPr>
          <p:nvPr/>
        </p:nvSpPr>
        <p:spPr bwMode="auto">
          <a:xfrm>
            <a:off x="381000" y="304800"/>
            <a:ext cx="6594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3600">
                <a:solidFill>
                  <a:srgbClr val="009BBD"/>
                </a:solidFill>
                <a:latin typeface="Century Gothic" panose="020B0502020202020204" pitchFamily="34" charset="0"/>
              </a:rPr>
              <a:t>Contact Details</a:t>
            </a:r>
          </a:p>
        </p:txBody>
      </p:sp>
      <p:sp>
        <p:nvSpPr>
          <p:cNvPr id="17411" name="TextBox 5">
            <a:extLst>
              <a:ext uri="{FF2B5EF4-FFF2-40B4-BE49-F238E27FC236}">
                <a16:creationId xmlns:a16="http://schemas.microsoft.com/office/drawing/2014/main" id="{CF6CB5F4-BF53-1537-EA59-6932EC6C046F}"/>
              </a:ext>
            </a:extLst>
          </p:cNvPr>
          <p:cNvSpPr txBox="1">
            <a:spLocks noChangeArrowheads="1"/>
          </p:cNvSpPr>
          <p:nvPr/>
        </p:nvSpPr>
        <p:spPr bwMode="auto">
          <a:xfrm>
            <a:off x="401638" y="1028700"/>
            <a:ext cx="69754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0000"/>
              </a:lnSpc>
              <a:spcBef>
                <a:spcPts val="600"/>
              </a:spcBef>
              <a:buFontTx/>
              <a:buNone/>
            </a:pPr>
            <a:r>
              <a:rPr lang="en-US" altLang="en-US" sz="1800" b="1">
                <a:solidFill>
                  <a:srgbClr val="333333"/>
                </a:solidFill>
                <a:latin typeface="Century Gothic" panose="020B0502020202020204" pitchFamily="34" charset="0"/>
              </a:rPr>
              <a:t>Tania Barney </a:t>
            </a:r>
          </a:p>
          <a:p>
            <a:pPr>
              <a:lnSpc>
                <a:spcPct val="110000"/>
              </a:lnSpc>
              <a:spcBef>
                <a:spcPts val="600"/>
              </a:spcBef>
              <a:buFontTx/>
              <a:buNone/>
            </a:pPr>
            <a:r>
              <a:rPr lang="en-GB" altLang="en-US" sz="1800" b="1">
                <a:solidFill>
                  <a:srgbClr val="333333"/>
                </a:solidFill>
                <a:latin typeface="Century Gothic" panose="020B0502020202020204" pitchFamily="34" charset="0"/>
              </a:rPr>
              <a:t>Coordinator for Barnet Healthy Schools </a:t>
            </a:r>
          </a:p>
          <a:p>
            <a:pPr>
              <a:lnSpc>
                <a:spcPct val="110000"/>
              </a:lnSpc>
              <a:spcBef>
                <a:spcPts val="600"/>
              </a:spcBef>
              <a:buFontTx/>
              <a:buNone/>
            </a:pPr>
            <a:r>
              <a:rPr lang="en-GB" altLang="en-US" sz="1800" b="1">
                <a:solidFill>
                  <a:srgbClr val="333333"/>
                </a:solidFill>
                <a:latin typeface="Century Gothic" panose="020B0502020202020204" pitchFamily="34" charset="0"/>
              </a:rPr>
              <a:t>and Healthy Early Years Programmes</a:t>
            </a:r>
          </a:p>
          <a:p>
            <a:pPr>
              <a:lnSpc>
                <a:spcPct val="110000"/>
              </a:lnSpc>
              <a:spcBef>
                <a:spcPts val="600"/>
              </a:spcBef>
              <a:buFontTx/>
              <a:buNone/>
            </a:pPr>
            <a:r>
              <a:rPr lang="en-US" altLang="en-US" sz="1600">
                <a:solidFill>
                  <a:srgbClr val="009BBD"/>
                </a:solidFill>
                <a:latin typeface="Century Gothic" panose="020B0502020202020204" pitchFamily="34" charset="0"/>
                <a:hlinkClick r:id="rId3"/>
              </a:rPr>
              <a:t>tania.barney@healtheducationpartnership.com</a:t>
            </a:r>
            <a:r>
              <a:rPr lang="en-US" altLang="en-US" sz="1800">
                <a:solidFill>
                  <a:srgbClr val="009BBD"/>
                </a:solidFill>
                <a:latin typeface="Century Gothic" panose="020B0502020202020204" pitchFamily="34" charset="0"/>
              </a:rPr>
              <a:t> </a:t>
            </a:r>
          </a:p>
          <a:p>
            <a:pPr>
              <a:lnSpc>
                <a:spcPct val="110000"/>
              </a:lnSpc>
              <a:spcBef>
                <a:spcPts val="600"/>
              </a:spcBef>
              <a:buFontTx/>
              <a:buNone/>
            </a:pPr>
            <a:r>
              <a:rPr lang="en-US" altLang="en-US" sz="1800">
                <a:solidFill>
                  <a:srgbClr val="333333"/>
                </a:solidFill>
                <a:latin typeface="Century Gothic" panose="020B0502020202020204" pitchFamily="34" charset="0"/>
              </a:rPr>
              <a:t>www. healtheducationpartnership.com </a:t>
            </a:r>
            <a:endParaRPr lang="en-US" altLang="en-US" sz="1600" b="1">
              <a:solidFill>
                <a:srgbClr val="009BBD"/>
              </a:solidFill>
              <a:latin typeface="Century Gothic" panose="020B0502020202020204" pitchFamily="34" charset="0"/>
            </a:endParaRPr>
          </a:p>
        </p:txBody>
      </p:sp>
      <p:sp>
        <p:nvSpPr>
          <p:cNvPr id="7" name="Timer bar">
            <a:extLst>
              <a:ext uri="{FF2B5EF4-FFF2-40B4-BE49-F238E27FC236}">
                <a16:creationId xmlns:a16="http://schemas.microsoft.com/office/drawing/2014/main" id="{F8F23C86-BB0B-C8F2-67A0-FDE9FFD2249B}"/>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7413" name="Picture 1">
            <a:extLst>
              <a:ext uri="{FF2B5EF4-FFF2-40B4-BE49-F238E27FC236}">
                <a16:creationId xmlns:a16="http://schemas.microsoft.com/office/drawing/2014/main" id="{C7D4D082-552C-8129-6652-3C0684DF0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325" b="12424"/>
          <a:stretch>
            <a:fillRect/>
          </a:stretch>
        </p:blipFill>
        <p:spPr bwMode="auto">
          <a:xfrm>
            <a:off x="1420813" y="3275013"/>
            <a:ext cx="30067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3">
            <a:extLst>
              <a:ext uri="{FF2B5EF4-FFF2-40B4-BE49-F238E27FC236}">
                <a16:creationId xmlns:a16="http://schemas.microsoft.com/office/drawing/2014/main" id="{9F839F15-F3D3-C5D8-86B4-2E6BA3F6E438}"/>
              </a:ext>
            </a:extLst>
          </p:cNvPr>
          <p:cNvSpPr txBox="1">
            <a:spLocks/>
          </p:cNvSpPr>
          <p:nvPr/>
        </p:nvSpPr>
        <p:spPr>
          <a:xfrm>
            <a:off x="6096000" y="3097213"/>
            <a:ext cx="5568950" cy="334486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GB" sz="3600" dirty="0">
                <a:solidFill>
                  <a:srgbClr val="009BBD"/>
                </a:solidFill>
              </a:rPr>
              <a:t>Celebration Event</a:t>
            </a:r>
            <a:endParaRPr lang="en-GB" sz="2000" dirty="0">
              <a:solidFill>
                <a:srgbClr val="009BBD"/>
              </a:solidFill>
              <a:cs typeface="Calibri" panose="020F0502020204030204" pitchFamily="34" charset="0"/>
            </a:endParaRPr>
          </a:p>
          <a:p>
            <a:pPr marL="0" indent="0" algn="ctr">
              <a:buFont typeface="Arial" panose="020B0604020202020204" pitchFamily="34" charset="0"/>
              <a:buNone/>
              <a:defRPr/>
            </a:pPr>
            <a:r>
              <a:rPr lang="en-GB" sz="2400" dirty="0">
                <a:solidFill>
                  <a:schemeClr val="tx1">
                    <a:lumMod val="85000"/>
                    <a:lumOff val="15000"/>
                  </a:schemeClr>
                </a:solidFill>
                <a:cs typeface="Calibri" panose="020F0502020204030204" pitchFamily="34" charset="0"/>
              </a:rPr>
              <a:t>Wednesday 2</a:t>
            </a:r>
            <a:r>
              <a:rPr lang="en-GB" sz="2400" baseline="30000" dirty="0">
                <a:solidFill>
                  <a:schemeClr val="tx1">
                    <a:lumMod val="85000"/>
                    <a:lumOff val="15000"/>
                  </a:schemeClr>
                </a:solidFill>
                <a:cs typeface="Calibri" panose="020F0502020204030204" pitchFamily="34" charset="0"/>
              </a:rPr>
              <a:t>nd</a:t>
            </a:r>
            <a:r>
              <a:rPr lang="en-GB" sz="2400" dirty="0">
                <a:solidFill>
                  <a:schemeClr val="tx1">
                    <a:lumMod val="85000"/>
                    <a:lumOff val="15000"/>
                  </a:schemeClr>
                </a:solidFill>
                <a:cs typeface="Calibri" panose="020F0502020204030204" pitchFamily="34" charset="0"/>
              </a:rPr>
              <a:t> July 2025</a:t>
            </a:r>
          </a:p>
          <a:p>
            <a:pPr marL="0" indent="0" algn="ctr">
              <a:buFont typeface="Arial" panose="020B0604020202020204" pitchFamily="34" charset="0"/>
              <a:buNone/>
              <a:defRPr/>
            </a:pPr>
            <a:r>
              <a:rPr lang="en-GB" sz="2400" dirty="0">
                <a:solidFill>
                  <a:schemeClr val="tx1">
                    <a:lumMod val="85000"/>
                    <a:lumOff val="15000"/>
                  </a:schemeClr>
                </a:solidFill>
                <a:cs typeface="Calibri" panose="020F0502020204030204" pitchFamily="34" charset="0"/>
              </a:rPr>
              <a:t>1.30 – 3.30 pm</a:t>
            </a:r>
          </a:p>
          <a:p>
            <a:pPr marL="0" indent="0" algn="ctr">
              <a:buFont typeface="Arial" panose="020B0604020202020204" pitchFamily="34" charset="0"/>
              <a:buNone/>
              <a:defRPr/>
            </a:pPr>
            <a:r>
              <a:rPr lang="en-GB" sz="2400" dirty="0">
                <a:solidFill>
                  <a:schemeClr val="tx1">
                    <a:lumMod val="85000"/>
                    <a:lumOff val="15000"/>
                  </a:schemeClr>
                </a:solidFill>
                <a:cs typeface="Calibri" panose="020F0502020204030204" pitchFamily="34" charset="0"/>
              </a:rPr>
              <a:t>Hendon Town Hall</a:t>
            </a:r>
          </a:p>
          <a:p>
            <a:pPr marL="0" indent="0" algn="ctr">
              <a:buFont typeface="Arial" panose="020B0604020202020204" pitchFamily="34" charset="0"/>
              <a:buNone/>
              <a:defRPr/>
            </a:pPr>
            <a:r>
              <a:rPr lang="en-GB" sz="2400" dirty="0">
                <a:solidFill>
                  <a:schemeClr val="tx1">
                    <a:lumMod val="85000"/>
                    <a:lumOff val="15000"/>
                  </a:schemeClr>
                </a:solidFill>
                <a:cs typeface="Calibri" panose="020F0502020204030204" pitchFamily="34" charset="0"/>
              </a:rPr>
              <a:t>Bookings: </a:t>
            </a:r>
            <a:r>
              <a:rPr lang="en-GB" sz="1600" dirty="0">
                <a:solidFill>
                  <a:srgbClr val="0000FF"/>
                </a:solidFill>
                <a:hlinkClick r:id="rId5"/>
              </a:rPr>
              <a:t>Barnet Healthy Schools and Healthy Early Years Celebration Event 2025 – Health Education Partnership</a:t>
            </a:r>
            <a:r>
              <a:rPr lang="en-GB" sz="2400" dirty="0">
                <a:solidFill>
                  <a:srgbClr val="0000FF"/>
                </a:solidFill>
                <a:cs typeface="Calibri" panose="020F0502020204030204" pitchFamily="34" charset="0"/>
              </a:rPr>
              <a:t> </a:t>
            </a:r>
          </a:p>
          <a:p>
            <a:pPr marL="0" indent="0" algn="ctr">
              <a:buFont typeface="Arial" panose="020B0604020202020204" pitchFamily="34" charset="0"/>
              <a:buNone/>
              <a:defRPr/>
            </a:pPr>
            <a:r>
              <a:rPr lang="en-GB" sz="2400" b="1" dirty="0">
                <a:solidFill>
                  <a:srgbClr val="EAAA00"/>
                </a:solidFill>
                <a:cs typeface="Calibri" panose="020F0502020204030204" pitchFamily="34" charset="0"/>
              </a:rPr>
              <a:t>You are Invited to Join Us</a:t>
            </a:r>
            <a:endParaRPr lang="en-GB" dirty="0"/>
          </a:p>
        </p:txBody>
      </p:sp>
      <p:pic>
        <p:nvPicPr>
          <p:cNvPr id="17415" name="Picture 3">
            <a:extLst>
              <a:ext uri="{FF2B5EF4-FFF2-40B4-BE49-F238E27FC236}">
                <a16:creationId xmlns:a16="http://schemas.microsoft.com/office/drawing/2014/main" id="{EA92E2EB-3E60-2DE8-53B5-2044CB0F4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5475" y="393700"/>
            <a:ext cx="3810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47FC9EFF-33E4-5F10-6F8D-6A3F998154A4}"/>
              </a:ext>
            </a:extLst>
          </p:cNvPr>
          <p:cNvSpPr txBox="1">
            <a:spLocks noChangeArrowheads="1"/>
          </p:cNvSpPr>
          <p:nvPr/>
        </p:nvSpPr>
        <p:spPr bwMode="auto">
          <a:xfrm>
            <a:off x="900113" y="206375"/>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a:solidFill>
                  <a:srgbClr val="009BBD"/>
                </a:solidFill>
                <a:latin typeface="Century Gothic" panose="020B0502020202020204" pitchFamily="34" charset="0"/>
              </a:rPr>
              <a:t>Healthy Schools London (HSL): 3 Levels of Award</a:t>
            </a:r>
          </a:p>
        </p:txBody>
      </p:sp>
      <p:sp>
        <p:nvSpPr>
          <p:cNvPr id="14339" name="TextBox 5">
            <a:extLst>
              <a:ext uri="{FF2B5EF4-FFF2-40B4-BE49-F238E27FC236}">
                <a16:creationId xmlns:a16="http://schemas.microsoft.com/office/drawing/2014/main" id="{CC3C7349-3E74-C311-BE7D-E9EFD522C9EF}"/>
              </a:ext>
            </a:extLst>
          </p:cNvPr>
          <p:cNvSpPr txBox="1">
            <a:spLocks noChangeArrowheads="1"/>
          </p:cNvSpPr>
          <p:nvPr/>
        </p:nvSpPr>
        <p:spPr bwMode="auto">
          <a:xfrm>
            <a:off x="720725" y="2001838"/>
            <a:ext cx="2879725" cy="34432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0000"/>
              </a:lnSpc>
              <a:spcBef>
                <a:spcPts val="600"/>
              </a:spcBef>
              <a:buFontTx/>
              <a:buNone/>
              <a:defRPr/>
            </a:pPr>
            <a:r>
              <a:rPr lang="en-US" altLang="en-US" sz="1800" b="1" dirty="0">
                <a:solidFill>
                  <a:srgbClr val="5B5B5B"/>
                </a:solidFill>
                <a:latin typeface="Century Gothic" panose="020B0502020202020204" pitchFamily="34" charset="0"/>
              </a:rPr>
              <a:t>Bronze</a:t>
            </a:r>
          </a:p>
          <a:p>
            <a:pPr>
              <a:spcBef>
                <a:spcPct val="0"/>
              </a:spcBef>
              <a:buFont typeface="Arial" panose="020B0604020202020204" pitchFamily="34" charset="0"/>
              <a:buNone/>
              <a:defRPr/>
            </a:pPr>
            <a:r>
              <a:rPr lang="en-US" altLang="en-US" sz="18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Review of current provision around PSHE Education, Emotional Wellbeing and Mental Health, Physical Activity and Healthy Eating. A whole school approach framework to identify strengths and areas for improvement. Renewed every 3 years.</a:t>
            </a:r>
            <a:endParaRPr lang="en-US" altLang="en-US" sz="1800" dirty="0">
              <a:solidFill>
                <a:schemeClr val="tx1">
                  <a:lumMod val="75000"/>
                  <a:lumOff val="25000"/>
                </a:schemeClr>
              </a:solidFill>
              <a:latin typeface="Century Gothic" panose="020B0502020202020204" pitchFamily="34" charset="0"/>
            </a:endParaRPr>
          </a:p>
        </p:txBody>
      </p:sp>
      <p:sp>
        <p:nvSpPr>
          <p:cNvPr id="6148" name="TextBox 6">
            <a:extLst>
              <a:ext uri="{FF2B5EF4-FFF2-40B4-BE49-F238E27FC236}">
                <a16:creationId xmlns:a16="http://schemas.microsoft.com/office/drawing/2014/main" id="{AAF468C0-D155-9CE6-C93B-9FB8D1FEFCDD}"/>
              </a:ext>
            </a:extLst>
          </p:cNvPr>
          <p:cNvSpPr txBox="1">
            <a:spLocks noChangeArrowheads="1"/>
          </p:cNvSpPr>
          <p:nvPr/>
        </p:nvSpPr>
        <p:spPr bwMode="auto">
          <a:xfrm>
            <a:off x="4681538" y="2008188"/>
            <a:ext cx="2879725" cy="3495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buFont typeface="Arial" panose="020B0604020202020204" pitchFamily="34" charset="0"/>
              <a:buNone/>
              <a:defRPr/>
            </a:pPr>
            <a:r>
              <a:rPr lang="en-US" altLang="en-US" sz="1800" b="1" dirty="0">
                <a:solidFill>
                  <a:srgbClr val="EAAA00"/>
                </a:solidFill>
                <a:latin typeface="Century Gothic" panose="020B0502020202020204" pitchFamily="34" charset="0"/>
              </a:rPr>
              <a:t>Silver</a:t>
            </a:r>
          </a:p>
          <a:p>
            <a:pPr>
              <a:lnSpc>
                <a:spcPct val="110000"/>
              </a:lnSpc>
              <a:spcBef>
                <a:spcPts val="600"/>
              </a:spcBef>
              <a:buFontTx/>
              <a:buNone/>
              <a:defRPr/>
            </a:pPr>
            <a:r>
              <a:rPr lang="en-US" altLang="en-US" sz="1800" dirty="0">
                <a:solidFill>
                  <a:schemeClr val="tx1">
                    <a:lumMod val="75000"/>
                    <a:lumOff val="25000"/>
                  </a:schemeClr>
                </a:solidFill>
                <a:latin typeface="Century Gothic" panose="020B0502020202020204" pitchFamily="34" charset="0"/>
              </a:rPr>
              <a:t>A health and wellbeing school improvement tool. Schools identify area of need through baseline data collection and set measurable outcomes with a detailed plan of actions/interventions to address these needs.</a:t>
            </a:r>
          </a:p>
        </p:txBody>
      </p:sp>
      <p:sp>
        <p:nvSpPr>
          <p:cNvPr id="6149" name="TextBox 7">
            <a:extLst>
              <a:ext uri="{FF2B5EF4-FFF2-40B4-BE49-F238E27FC236}">
                <a16:creationId xmlns:a16="http://schemas.microsoft.com/office/drawing/2014/main" id="{A162D717-8D3D-FA98-5570-410F36F08399}"/>
              </a:ext>
            </a:extLst>
          </p:cNvPr>
          <p:cNvSpPr txBox="1">
            <a:spLocks noChangeArrowheads="1"/>
          </p:cNvSpPr>
          <p:nvPr/>
        </p:nvSpPr>
        <p:spPr bwMode="auto">
          <a:xfrm>
            <a:off x="8642350" y="1949450"/>
            <a:ext cx="2879725" cy="3495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buFontTx/>
              <a:buNone/>
              <a:defRPr/>
            </a:pPr>
            <a:r>
              <a:rPr lang="en-US" altLang="en-US" sz="1800" b="1" dirty="0">
                <a:solidFill>
                  <a:srgbClr val="009BBD"/>
                </a:solidFill>
                <a:latin typeface="Century Gothic" panose="020B0502020202020204" pitchFamily="34" charset="0"/>
              </a:rPr>
              <a:t>Gold</a:t>
            </a:r>
          </a:p>
          <a:p>
            <a:pPr>
              <a:lnSpc>
                <a:spcPct val="110000"/>
              </a:lnSpc>
              <a:spcBef>
                <a:spcPts val="600"/>
              </a:spcBef>
              <a:buFontTx/>
              <a:buNone/>
              <a:defRPr/>
            </a:pPr>
            <a:r>
              <a:rPr lang="en-US" altLang="en-US" sz="1800" dirty="0">
                <a:solidFill>
                  <a:schemeClr val="tx1">
                    <a:lumMod val="75000"/>
                    <a:lumOff val="25000"/>
                  </a:schemeClr>
                </a:solidFill>
                <a:latin typeface="Century Gothic" panose="020B0502020202020204" pitchFamily="34" charset="0"/>
              </a:rPr>
              <a:t>A report providing evidence of the evaluation of the activities set out in the Silver Award. This is carried out through end line data collection, reflecting on strengths, lessons learnt and achieving sustainability</a:t>
            </a:r>
            <a:r>
              <a:rPr lang="en-US" altLang="en-US" sz="1800" dirty="0">
                <a:solidFill>
                  <a:srgbClr val="333333"/>
                </a:solidFill>
                <a:latin typeface="Century Gothic" panose="020B0502020202020204" pitchFamily="34" charset="0"/>
              </a:rPr>
              <a:t>. </a:t>
            </a:r>
          </a:p>
        </p:txBody>
      </p:sp>
      <p:pic>
        <p:nvPicPr>
          <p:cNvPr id="6150" name="Picture 8" descr="Logo, icon&#10;&#10;Description automatically generated">
            <a:extLst>
              <a:ext uri="{FF2B5EF4-FFF2-40B4-BE49-F238E27FC236}">
                <a16:creationId xmlns:a16="http://schemas.microsoft.com/office/drawing/2014/main" id="{4182CE65-B013-AC5D-1EE6-503B31FE8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mer bar">
            <a:extLst>
              <a:ext uri="{FF2B5EF4-FFF2-40B4-BE49-F238E27FC236}">
                <a16:creationId xmlns:a16="http://schemas.microsoft.com/office/drawing/2014/main" id="{357BF9CE-C9F9-803C-3014-ED8973F29953}"/>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152" name="Picture 1">
            <a:extLst>
              <a:ext uri="{FF2B5EF4-FFF2-40B4-BE49-F238E27FC236}">
                <a16:creationId xmlns:a16="http://schemas.microsoft.com/office/drawing/2014/main" id="{B5689BFC-111A-F949-9EA8-BAB33A814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1020763"/>
            <a:ext cx="10969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a:extLst>
              <a:ext uri="{FF2B5EF4-FFF2-40B4-BE49-F238E27FC236}">
                <a16:creationId xmlns:a16="http://schemas.microsoft.com/office/drawing/2014/main" id="{AA8B5D89-6202-A300-033E-A6BDABD12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525" y="1039813"/>
            <a:ext cx="10477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a:extLst>
              <a:ext uri="{FF2B5EF4-FFF2-40B4-BE49-F238E27FC236}">
                <a16:creationId xmlns:a16="http://schemas.microsoft.com/office/drawing/2014/main" id="{CD2C9078-03E2-79B4-BFC8-E7C5E7E6F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0238" y="1020763"/>
            <a:ext cx="101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80C0BD94-556B-B23D-60BE-44301001ACCD}"/>
              </a:ext>
            </a:extLst>
          </p:cNvPr>
          <p:cNvSpPr txBox="1">
            <a:spLocks/>
          </p:cNvSpPr>
          <p:nvPr/>
        </p:nvSpPr>
        <p:spPr bwMode="auto">
          <a:xfrm>
            <a:off x="628650" y="282575"/>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0" i="0" u="none" strike="noStrike" kern="1200" cap="none" spc="0" normalizeH="0" baseline="0" noProof="0">
                <a:ln>
                  <a:noFill/>
                </a:ln>
                <a:solidFill>
                  <a:srgbClr val="009BBD"/>
                </a:solidFill>
                <a:effectLst/>
                <a:uLnTx/>
                <a:uFillTx/>
                <a:latin typeface="Century Gothic" panose="020B0502020202020204" pitchFamily="34" charset="0"/>
                <a:ea typeface="MS PGothic" panose="020B0600070205080204" pitchFamily="34" charset="-128"/>
                <a:cs typeface="+mn-cs"/>
              </a:rPr>
              <a:t>HSL: Benefits to Schools</a:t>
            </a:r>
          </a:p>
        </p:txBody>
      </p:sp>
      <p:sp>
        <p:nvSpPr>
          <p:cNvPr id="6" name="TextBox 5">
            <a:extLst>
              <a:ext uri="{FF2B5EF4-FFF2-40B4-BE49-F238E27FC236}">
                <a16:creationId xmlns:a16="http://schemas.microsoft.com/office/drawing/2014/main" id="{15C49AC4-F88B-5773-21E9-AE02F03E5523}"/>
              </a:ext>
            </a:extLst>
          </p:cNvPr>
          <p:cNvSpPr txBox="1"/>
          <p:nvPr/>
        </p:nvSpPr>
        <p:spPr>
          <a:xfrm>
            <a:off x="969963" y="1325563"/>
            <a:ext cx="10252075" cy="4892675"/>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The process provides a framework for:</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improving health and wellbeing for children/</a:t>
            </a:r>
            <a:r>
              <a:rPr kumimoji="0" lang="en-US" altLang="en-US" sz="2400" b="0" i="0" u="none" strike="noStrike" kern="1200" cap="none" spc="0" normalizeH="0" baseline="0" noProof="0" dirty="0" err="1">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yp</a:t>
            </a: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 and their families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highlighting what is working well and any gaps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monitoring and recording progress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evaluating effectiveness and identifying outcomes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Support for improving Health and Wellbeing</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Access to FREE training and adviser consultations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Signposting to other services and agencies for support</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Evidence for </a:t>
            </a:r>
            <a:r>
              <a:rPr kumimoji="0" lang="en-US" altLang="en-US" sz="2400" b="0" i="0" u="none" strike="noStrike" kern="1200" cap="none" spc="0" normalizeH="0" baseline="0" noProof="0" dirty="0" err="1">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Ofsted</a:t>
            </a: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Recognition of achievement</a:t>
            </a:r>
            <a:endParaRPr kumimoji="0" lang="en-US" sz="1800" b="0" i="0" u="none" strike="noStrike" kern="1200" cap="none" spc="0" normalizeH="0" baseline="0" noProof="0" dirty="0">
              <a:ln>
                <a:noFill/>
              </a:ln>
              <a:solidFill>
                <a:srgbClr val="696969"/>
              </a:solidFill>
              <a:effectLst/>
              <a:uLnTx/>
              <a:uFillTx/>
              <a:latin typeface="Century Gothic" panose="020B0502020202020204" pitchFamily="34" charset="0"/>
              <a:ea typeface="MS PGothic" panose="020B0600070205080204" pitchFamily="34" charset="-128"/>
              <a:cs typeface="+mn-cs"/>
            </a:endParaRPr>
          </a:p>
        </p:txBody>
      </p:sp>
      <p:pic>
        <p:nvPicPr>
          <p:cNvPr id="14340" name="Picture 8" descr="Logo, icon&#10;&#10;Description automatically generated">
            <a:extLst>
              <a:ext uri="{FF2B5EF4-FFF2-40B4-BE49-F238E27FC236}">
                <a16:creationId xmlns:a16="http://schemas.microsoft.com/office/drawing/2014/main" id="{165A6314-9D08-039B-1CFE-0409D3C78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507D17AE-51D4-8D85-B254-0612F465AD67}"/>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55DFEF-BCC7-1D26-19A1-833C84578917}"/>
              </a:ext>
            </a:extLst>
          </p:cNvPr>
          <p:cNvSpPr>
            <a:spLocks noGrp="1"/>
          </p:cNvSpPr>
          <p:nvPr>
            <p:ph type="title"/>
          </p:nvPr>
        </p:nvSpPr>
        <p:spPr>
          <a:xfrm>
            <a:off x="690563" y="1497013"/>
            <a:ext cx="3659187" cy="2092325"/>
          </a:xfrm>
        </p:spPr>
        <p:txBody>
          <a:bodyPr/>
          <a:lstStyle/>
          <a:p>
            <a:pPr>
              <a:defRPr/>
            </a:pPr>
            <a:r>
              <a:rPr lang="en-GB" sz="3600" dirty="0">
                <a:solidFill>
                  <a:srgbClr val="009BBD"/>
                </a:solidFill>
                <a:latin typeface="Century Gothic" panose="020B0502020202020204" pitchFamily="34" charset="0"/>
              </a:rPr>
              <a:t>HSL Programme</a:t>
            </a:r>
            <a:br>
              <a:rPr lang="en-GB" sz="2531" dirty="0">
                <a:latin typeface="Century Gothic" panose="020B0502020202020204" pitchFamily="34" charset="0"/>
              </a:rPr>
            </a:br>
            <a:r>
              <a:rPr lang="en-GB" sz="2000" dirty="0">
                <a:solidFill>
                  <a:schemeClr val="tx1">
                    <a:lumMod val="85000"/>
                    <a:lumOff val="15000"/>
                  </a:schemeClr>
                </a:solidFill>
                <a:latin typeface="Century Gothic" panose="020B0502020202020204" pitchFamily="34" charset="0"/>
              </a:rPr>
              <a:t>(Since 2013)</a:t>
            </a:r>
            <a:br>
              <a:rPr lang="en-GB" sz="1800" dirty="0">
                <a:solidFill>
                  <a:schemeClr val="tx1">
                    <a:lumMod val="85000"/>
                    <a:lumOff val="15000"/>
                  </a:schemeClr>
                </a:solidFill>
                <a:latin typeface="Century Gothic" panose="020B0502020202020204" pitchFamily="34" charset="0"/>
              </a:rPr>
            </a:br>
            <a:br>
              <a:rPr lang="en-GB" sz="2100" dirty="0">
                <a:solidFill>
                  <a:schemeClr val="accent5">
                    <a:lumMod val="50000"/>
                  </a:schemeClr>
                </a:solidFill>
                <a:latin typeface="+mn-lt"/>
              </a:rPr>
            </a:br>
            <a:br>
              <a:rPr lang="en-GB" sz="2100" dirty="0">
                <a:solidFill>
                  <a:schemeClr val="accent5">
                    <a:lumMod val="50000"/>
                  </a:schemeClr>
                </a:solidFill>
                <a:latin typeface="+mn-lt"/>
              </a:rPr>
            </a:br>
            <a:endParaRPr lang="en-GB" sz="2100" dirty="0">
              <a:solidFill>
                <a:schemeClr val="accent5">
                  <a:lumMod val="50000"/>
                </a:schemeClr>
              </a:solidFill>
              <a:latin typeface="+mn-lt"/>
            </a:endParaRPr>
          </a:p>
        </p:txBody>
      </p:sp>
      <p:graphicFrame>
        <p:nvGraphicFramePr>
          <p:cNvPr id="12" name="Content Placeholder 3">
            <a:extLst>
              <a:ext uri="{FF2B5EF4-FFF2-40B4-BE49-F238E27FC236}">
                <a16:creationId xmlns:a16="http://schemas.microsoft.com/office/drawing/2014/main" id="{01DA4AE5-7AEA-1319-BDDC-98F220F12654}"/>
              </a:ext>
            </a:extLst>
          </p:cNvPr>
          <p:cNvGraphicFramePr>
            <a:graphicFrameLocks/>
          </p:cNvGraphicFramePr>
          <p:nvPr/>
        </p:nvGraphicFramePr>
        <p:xfrm>
          <a:off x="1209642" y="4059313"/>
          <a:ext cx="8151531" cy="2325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3EF85100-7032-9092-1672-520AB1BFF3E8}"/>
              </a:ext>
            </a:extLst>
          </p:cNvPr>
          <p:cNvGraphicFramePr/>
          <p:nvPr/>
        </p:nvGraphicFramePr>
        <p:xfrm>
          <a:off x="4931495" y="473293"/>
          <a:ext cx="4644019" cy="33897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mer bar">
            <a:extLst>
              <a:ext uri="{FF2B5EF4-FFF2-40B4-BE49-F238E27FC236}">
                <a16:creationId xmlns:a16="http://schemas.microsoft.com/office/drawing/2014/main" id="{1E1C1741-9099-DEBC-F477-6717BCC39100}"/>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4" name="Picture 8" descr="Logo, icon&#10;&#10;Description automatically generated">
            <a:extLst>
              <a:ext uri="{FF2B5EF4-FFF2-40B4-BE49-F238E27FC236}">
                <a16:creationId xmlns:a16="http://schemas.microsoft.com/office/drawing/2014/main" id="{83B1FB8E-C4E5-F7FF-80DD-18FB165784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3000" y="5672138"/>
            <a:ext cx="21590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ACA394E4-A81A-7579-76B0-3AB1A002E133}"/>
              </a:ext>
            </a:extLst>
          </p:cNvPr>
          <p:cNvSpPr txBox="1">
            <a:spLocks/>
          </p:cNvSpPr>
          <p:nvPr/>
        </p:nvSpPr>
        <p:spPr bwMode="auto">
          <a:xfrm>
            <a:off x="420688" y="344488"/>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3600">
                <a:solidFill>
                  <a:srgbClr val="009BBD"/>
                </a:solidFill>
                <a:latin typeface="Century Gothic" panose="020B0502020202020204" pitchFamily="34" charset="0"/>
              </a:rPr>
              <a:t>HSL Bronze Award: Reviewing Current Practice</a:t>
            </a:r>
          </a:p>
        </p:txBody>
      </p:sp>
      <p:sp>
        <p:nvSpPr>
          <p:cNvPr id="6" name="TextBox 5">
            <a:extLst>
              <a:ext uri="{FF2B5EF4-FFF2-40B4-BE49-F238E27FC236}">
                <a16:creationId xmlns:a16="http://schemas.microsoft.com/office/drawing/2014/main" id="{1B80CAFE-0E55-8F87-CE65-BD785F5305CA}"/>
              </a:ext>
            </a:extLst>
          </p:cNvPr>
          <p:cNvSpPr txBox="1"/>
          <p:nvPr/>
        </p:nvSpPr>
        <p:spPr>
          <a:xfrm>
            <a:off x="-765175" y="1246188"/>
            <a:ext cx="12644438" cy="4985980"/>
          </a:xfrm>
          <a:prstGeom prst="rect">
            <a:avLst/>
          </a:prstGeom>
          <a:noFill/>
        </p:spPr>
        <p:txBody>
          <a:bodyPr>
            <a:spAutoFit/>
          </a:bodyPr>
          <a:lstStyle/>
          <a:p>
            <a:pPr marL="1828800" lvl="3" indent="-457200">
              <a:spcBef>
                <a:spcPts val="0"/>
              </a:spcBef>
              <a:spcAft>
                <a:spcPts val="600"/>
              </a:spcAft>
              <a:buFont typeface="+mj-lt"/>
              <a:buAutoNum type="arabicPeriod"/>
              <a:defRPr/>
            </a:pPr>
            <a:r>
              <a:rPr lang="en-GB" sz="2400" dirty="0">
                <a:solidFill>
                  <a:srgbClr val="333333"/>
                </a:solidFill>
                <a:latin typeface="Century Gothic" panose="020B0502020202020204" pitchFamily="34" charset="0"/>
                <a:ea typeface="ＭＳ Ｐゴシック" panose="020B0600070205080204" pitchFamily="34" charset="-128"/>
              </a:rPr>
              <a:t>Leadership &amp; Management:  </a:t>
            </a:r>
            <a:r>
              <a:rPr lang="en-GB" sz="2400" dirty="0">
                <a:solidFill>
                  <a:srgbClr val="EAAA00"/>
                </a:solidFill>
                <a:latin typeface="Century Gothic" panose="020B0502020202020204" pitchFamily="34" charset="0"/>
                <a:ea typeface="ＭＳ Ｐゴシック" panose="020B0600070205080204" pitchFamily="34" charset="-128"/>
              </a:rPr>
              <a:t>Named lead (SLT &amp; other staff members)</a:t>
            </a:r>
          </a:p>
          <a:p>
            <a:pPr marL="1828800" lvl="3" indent="-457200">
              <a:spcBef>
                <a:spcPts val="0"/>
              </a:spcBef>
              <a:spcAft>
                <a:spcPts val="600"/>
              </a:spcAft>
              <a:buFont typeface="+mj-lt"/>
              <a:buAutoNum type="arabicPeriod"/>
              <a:defRPr/>
            </a:pPr>
            <a:r>
              <a:rPr lang="en-US" sz="2400" dirty="0">
                <a:solidFill>
                  <a:srgbClr val="333333"/>
                </a:solidFill>
                <a:latin typeface="Century Gothic" panose="020B0502020202020204" pitchFamily="34" charset="0"/>
                <a:ea typeface="ＭＳ Ｐゴシック" panose="020B0600070205080204" pitchFamily="34" charset="-128"/>
              </a:rPr>
              <a:t>Policy: </a:t>
            </a:r>
            <a:r>
              <a:rPr lang="en-US" sz="2400" dirty="0">
                <a:solidFill>
                  <a:srgbClr val="EAAA00"/>
                </a:solidFill>
                <a:latin typeface="Century Gothic" panose="020B0502020202020204" pitchFamily="34" charset="0"/>
                <a:ea typeface="ＭＳ Ｐゴシック" panose="020B0600070205080204" pitchFamily="34" charset="-128"/>
              </a:rPr>
              <a:t>Relationships &amp; Sex Education (RSE),</a:t>
            </a:r>
            <a:r>
              <a:rPr lang="en-US" sz="2400" dirty="0">
                <a:solidFill>
                  <a:srgbClr val="333333"/>
                </a:solidFill>
                <a:latin typeface="Century Gothic" panose="020B0502020202020204" pitchFamily="34" charset="0"/>
                <a:ea typeface="ＭＳ Ｐゴシック" panose="020B0600070205080204" pitchFamily="34" charset="-128"/>
              </a:rPr>
              <a:t> </a:t>
            </a:r>
            <a:r>
              <a:rPr lang="en-GB" sz="2400" dirty="0">
                <a:solidFill>
                  <a:srgbClr val="EAAA00"/>
                </a:solidFill>
                <a:latin typeface="Century Gothic" panose="020B0502020202020204" pitchFamily="34" charset="0"/>
                <a:ea typeface="ＭＳ Ｐゴシック" panose="020B0600070205080204" pitchFamily="34" charset="-128"/>
              </a:rPr>
              <a:t>Emotional Wellbeing and Mental Health, W</a:t>
            </a:r>
            <a:r>
              <a:rPr lang="en-US" sz="2400" dirty="0">
                <a:solidFill>
                  <a:srgbClr val="EAAA00"/>
                </a:solidFill>
                <a:latin typeface="Century Gothic" panose="020B0502020202020204" pitchFamily="34" charset="0"/>
                <a:ea typeface="ＭＳ Ｐゴシック" panose="020B0600070205080204" pitchFamily="34" charset="-128"/>
              </a:rPr>
              <a:t>hole School Food Policy </a:t>
            </a:r>
            <a:r>
              <a:rPr lang="en-US" sz="2400" dirty="0">
                <a:solidFill>
                  <a:srgbClr val="333333"/>
                </a:solidFill>
                <a:latin typeface="Century Gothic" panose="020B0502020202020204" pitchFamily="34" charset="0"/>
                <a:ea typeface="ＭＳ Ｐゴシック" panose="020B0600070205080204" pitchFamily="34" charset="-128"/>
              </a:rPr>
              <a:t>&amp; </a:t>
            </a:r>
            <a:r>
              <a:rPr lang="en-GB" sz="2400" dirty="0">
                <a:solidFill>
                  <a:srgbClr val="EAAA00"/>
                </a:solidFill>
                <a:latin typeface="Century Gothic" panose="020B0502020202020204" pitchFamily="34" charset="0"/>
                <a:ea typeface="ＭＳ Ｐゴシック" panose="020B0600070205080204" pitchFamily="34" charset="-128"/>
              </a:rPr>
              <a:t>Physical Activity</a:t>
            </a:r>
            <a:endParaRPr lang="en-US" sz="2400" dirty="0">
              <a:solidFill>
                <a:srgbClr val="EAAA00"/>
              </a:solidFill>
              <a:latin typeface="Century Gothic" panose="020B0502020202020204" pitchFamily="34" charset="0"/>
              <a:ea typeface="ＭＳ Ｐゴシック" panose="020B0600070205080204" pitchFamily="34" charset="-128"/>
            </a:endParaRPr>
          </a:p>
          <a:p>
            <a:pPr marL="1828800" lvl="3" indent="-457200">
              <a:spcBef>
                <a:spcPts val="0"/>
              </a:spcBef>
              <a:spcAft>
                <a:spcPts val="600"/>
              </a:spcAft>
              <a:buFont typeface="+mj-lt"/>
              <a:buAutoNum type="arabicPeriod"/>
              <a:defRPr/>
            </a:pPr>
            <a:r>
              <a:rPr lang="en-GB" sz="2400" dirty="0">
                <a:solidFill>
                  <a:srgbClr val="333333"/>
                </a:solidFill>
                <a:latin typeface="Century Gothic" panose="020B0502020202020204" pitchFamily="34" charset="0"/>
                <a:ea typeface="ＭＳ Ｐゴシック" panose="020B0600070205080204" pitchFamily="34" charset="-128"/>
              </a:rPr>
              <a:t>Learning and teaching: </a:t>
            </a:r>
            <a:r>
              <a:rPr lang="en-GB" sz="2400" dirty="0">
                <a:solidFill>
                  <a:srgbClr val="EAAA00"/>
                </a:solidFill>
                <a:latin typeface="Century Gothic" panose="020B0502020202020204" pitchFamily="34" charset="0"/>
                <a:ea typeface="ＭＳ Ｐゴシック" panose="020B0600070205080204" pitchFamily="34" charset="-128"/>
              </a:rPr>
              <a:t>Curriculum (PSHE, EHWB, HE &amp; PA), resources, monitoring, assess and record</a:t>
            </a:r>
          </a:p>
          <a:p>
            <a:pPr marL="1828800" lvl="3" indent="-457200">
              <a:spcBef>
                <a:spcPts val="0"/>
              </a:spcBef>
              <a:spcAft>
                <a:spcPts val="600"/>
              </a:spcAft>
              <a:buFont typeface="+mj-lt"/>
              <a:buAutoNum type="arabicPeriod"/>
              <a:defRPr/>
            </a:pPr>
            <a:r>
              <a:rPr lang="en-GB" sz="2400" dirty="0">
                <a:solidFill>
                  <a:srgbClr val="333333"/>
                </a:solidFill>
                <a:latin typeface="Century Gothic" panose="020B0502020202020204" pitchFamily="34" charset="0"/>
                <a:ea typeface="ＭＳ Ｐゴシック" panose="020B0600070205080204" pitchFamily="34" charset="-128"/>
              </a:rPr>
              <a:t>School ethos &amp; environment: </a:t>
            </a:r>
            <a:r>
              <a:rPr lang="en-GB" sz="2400" dirty="0">
                <a:solidFill>
                  <a:srgbClr val="EAAA00"/>
                </a:solidFill>
                <a:latin typeface="Century Gothic" panose="020B0502020202020204" pitchFamily="34" charset="0"/>
                <a:ea typeface="ＭＳ Ｐゴシック" panose="020B0600070205080204" pitchFamily="34" charset="-128"/>
              </a:rPr>
              <a:t>Personal development and wellbeing, Outdoor areas &amp; playgrounds, Food Provision (meet SFS), Active Travel, Pupil Voice</a:t>
            </a:r>
          </a:p>
          <a:p>
            <a:pPr marL="1828800" lvl="3" indent="-457200">
              <a:spcBef>
                <a:spcPts val="0"/>
              </a:spcBef>
              <a:spcAft>
                <a:spcPts val="600"/>
              </a:spcAft>
              <a:buFont typeface="+mj-lt"/>
              <a:buAutoNum type="arabicPeriod"/>
              <a:defRPr/>
            </a:pPr>
            <a:r>
              <a:rPr lang="en-GB" sz="2400" dirty="0">
                <a:solidFill>
                  <a:srgbClr val="333333"/>
                </a:solidFill>
                <a:latin typeface="Century Gothic" panose="020B0502020202020204" pitchFamily="34" charset="0"/>
                <a:ea typeface="ＭＳ Ｐゴシック" panose="020B0600070205080204" pitchFamily="34" charset="-128"/>
              </a:rPr>
              <a:t>Provision of support services: </a:t>
            </a:r>
            <a:r>
              <a:rPr lang="en-GB" sz="2400" dirty="0">
                <a:solidFill>
                  <a:srgbClr val="EAAA00"/>
                </a:solidFill>
                <a:latin typeface="Century Gothic" panose="020B0502020202020204" pitchFamily="34" charset="0"/>
                <a:ea typeface="ＭＳ Ｐゴシック" panose="020B0600070205080204" pitchFamily="34" charset="-128"/>
              </a:rPr>
              <a:t>within school &amp; external agencies</a:t>
            </a:r>
          </a:p>
          <a:p>
            <a:pPr marL="1828800" lvl="3" indent="-457200">
              <a:spcBef>
                <a:spcPts val="0"/>
              </a:spcBef>
              <a:spcAft>
                <a:spcPts val="600"/>
              </a:spcAft>
              <a:buFont typeface="+mj-lt"/>
              <a:buAutoNum type="arabicPeriod"/>
              <a:defRPr/>
            </a:pPr>
            <a:r>
              <a:rPr lang="en-GB" sz="2400" dirty="0">
                <a:solidFill>
                  <a:srgbClr val="333333"/>
                </a:solidFill>
                <a:latin typeface="Century Gothic" panose="020B0502020202020204" pitchFamily="34" charset="0"/>
                <a:ea typeface="ＭＳ Ｐゴシック" panose="020B0600070205080204" pitchFamily="34" charset="-128"/>
              </a:rPr>
              <a:t>Staff CPD: </a:t>
            </a:r>
            <a:r>
              <a:rPr lang="en-GB" sz="2400" dirty="0">
                <a:solidFill>
                  <a:srgbClr val="EAAA00"/>
                </a:solidFill>
                <a:latin typeface="Century Gothic" panose="020B0502020202020204" pitchFamily="34" charset="0"/>
                <a:ea typeface="ＭＳ Ｐゴシック" panose="020B0600070205080204" pitchFamily="34" charset="-128"/>
              </a:rPr>
              <a:t>CPD and staff wellbeing</a:t>
            </a:r>
          </a:p>
          <a:p>
            <a:pPr marL="1828800" lvl="3" indent="-457200">
              <a:spcBef>
                <a:spcPts val="0"/>
              </a:spcBef>
              <a:spcAft>
                <a:spcPts val="600"/>
              </a:spcAft>
              <a:buFont typeface="+mj-lt"/>
              <a:buAutoNum type="arabicPeriod"/>
              <a:defRPr/>
            </a:pPr>
            <a:r>
              <a:rPr lang="en-GB" sz="2400" dirty="0">
                <a:solidFill>
                  <a:srgbClr val="333333"/>
                </a:solidFill>
                <a:latin typeface="Century Gothic" panose="020B0502020202020204" pitchFamily="34" charset="0"/>
                <a:ea typeface="ＭＳ Ｐゴシック" panose="020B0600070205080204" pitchFamily="34" charset="-128"/>
              </a:rPr>
              <a:t>Partnerships with parents and external agencies: </a:t>
            </a:r>
            <a:r>
              <a:rPr lang="en-GB" sz="2400" dirty="0">
                <a:solidFill>
                  <a:srgbClr val="EAAA00"/>
                </a:solidFill>
                <a:latin typeface="Century Gothic" panose="020B0502020202020204" pitchFamily="34" charset="0"/>
                <a:ea typeface="ＭＳ Ｐゴシック" panose="020B0600070205080204" pitchFamily="34" charset="-128"/>
              </a:rPr>
              <a:t>information/support for parents &amp; work with local/external agencies</a:t>
            </a:r>
          </a:p>
        </p:txBody>
      </p:sp>
      <p:pic>
        <p:nvPicPr>
          <p:cNvPr id="9220" name="Picture 8" descr="Logo, icon&#10;&#10;Description automatically generated">
            <a:extLst>
              <a:ext uri="{FF2B5EF4-FFF2-40B4-BE49-F238E27FC236}">
                <a16:creationId xmlns:a16="http://schemas.microsoft.com/office/drawing/2014/main" id="{D6367D8A-BEB2-4D3D-59A5-4B8848268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71642B36-DB1D-0153-B290-C8ADDFC90C57}"/>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CEE5C081-D10D-7DF3-AA0C-CF4683E8FF21}"/>
              </a:ext>
            </a:extLst>
          </p:cNvPr>
          <p:cNvSpPr txBox="1">
            <a:spLocks/>
          </p:cNvSpPr>
          <p:nvPr/>
        </p:nvSpPr>
        <p:spPr bwMode="auto">
          <a:xfrm>
            <a:off x="420688" y="103188"/>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3600" dirty="0">
                <a:solidFill>
                  <a:srgbClr val="009BBD"/>
                </a:solidFill>
                <a:latin typeface="Century Gothic" panose="020B0502020202020204" pitchFamily="34" charset="0"/>
              </a:rPr>
              <a:t>HSL - Silver &amp; Gold Awards</a:t>
            </a:r>
          </a:p>
        </p:txBody>
      </p:sp>
      <p:sp>
        <p:nvSpPr>
          <p:cNvPr id="6" name="TextBox 5">
            <a:extLst>
              <a:ext uri="{FF2B5EF4-FFF2-40B4-BE49-F238E27FC236}">
                <a16:creationId xmlns:a16="http://schemas.microsoft.com/office/drawing/2014/main" id="{8F625E84-1FC0-4D01-9D52-6CFA3C1D19AC}"/>
              </a:ext>
            </a:extLst>
          </p:cNvPr>
          <p:cNvSpPr txBox="1"/>
          <p:nvPr/>
        </p:nvSpPr>
        <p:spPr>
          <a:xfrm>
            <a:off x="695325" y="827088"/>
            <a:ext cx="10801350" cy="5509200"/>
          </a:xfrm>
          <a:prstGeom prst="rect">
            <a:avLst/>
          </a:prstGeom>
          <a:noFill/>
        </p:spPr>
        <p:txBody>
          <a:bodyPr>
            <a:spAutoFit/>
          </a:bodyPr>
          <a:lstStyle/>
          <a:p>
            <a:pPr marL="0" lvl="2">
              <a:spcBef>
                <a:spcPts val="0"/>
              </a:spcBef>
              <a:spcAft>
                <a:spcPts val="1200"/>
              </a:spcAft>
              <a:defRPr/>
            </a:pPr>
            <a:r>
              <a:rPr lang="en-GB" sz="2400" dirty="0">
                <a:solidFill>
                  <a:srgbClr val="333333"/>
                </a:solidFill>
                <a:latin typeface="Century Gothic" panose="020B0502020202020204" pitchFamily="34" charset="0"/>
                <a:ea typeface="ＭＳ Ｐゴシック" panose="020B0600070205080204" pitchFamily="34" charset="-128"/>
              </a:rPr>
              <a:t>Allows schools to develop one health priority in more depth</a:t>
            </a:r>
          </a:p>
          <a:p>
            <a:pPr marL="342900" lvl="2" indent="-342900">
              <a:spcBef>
                <a:spcPts val="0"/>
              </a:spcBef>
              <a:spcAft>
                <a:spcPts val="1200"/>
              </a:spcAft>
              <a:buFont typeface="Wingdings" panose="05000000000000000000" pitchFamily="2" charset="2"/>
              <a:buChar char="v"/>
              <a:defRPr/>
            </a:pPr>
            <a:r>
              <a:rPr lang="en-GB" sz="2400" dirty="0">
                <a:solidFill>
                  <a:srgbClr val="333333"/>
                </a:solidFill>
                <a:latin typeface="Century Gothic" panose="020B0502020202020204" pitchFamily="34" charset="0"/>
                <a:ea typeface="ＭＳ Ｐゴシック" panose="020B0600070205080204" pitchFamily="34" charset="-128"/>
              </a:rPr>
              <a:t>Silver = Action Plan: needs analysis, collect baseline data, set 						measurable outcomes, plan actions</a:t>
            </a:r>
          </a:p>
          <a:p>
            <a:pPr marL="0" lvl="2">
              <a:spcBef>
                <a:spcPts val="0"/>
              </a:spcBef>
              <a:spcAft>
                <a:spcPts val="1200"/>
              </a:spcAft>
              <a:defRPr/>
            </a:pPr>
            <a:r>
              <a:rPr lang="en-GB" sz="2400" dirty="0">
                <a:solidFill>
                  <a:srgbClr val="333333"/>
                </a:solidFill>
                <a:latin typeface="Century Gothic" panose="020B0502020202020204" pitchFamily="34" charset="0"/>
                <a:ea typeface="ＭＳ Ｐゴシック" panose="020B0600070205080204" pitchFamily="34" charset="-128"/>
              </a:rPr>
              <a:t>					</a:t>
            </a:r>
            <a:r>
              <a:rPr lang="en-GB" sz="2400" i="1" dirty="0">
                <a:solidFill>
                  <a:srgbClr val="333333"/>
                </a:solidFill>
                <a:latin typeface="Century Gothic" panose="020B0502020202020204" pitchFamily="34" charset="0"/>
                <a:ea typeface="ＭＳ Ｐゴシック" panose="020B0600070205080204" pitchFamily="34" charset="-128"/>
              </a:rPr>
              <a:t>Implement – 2 terms</a:t>
            </a:r>
          </a:p>
          <a:p>
            <a:pPr marL="342900" lvl="2" indent="-342900">
              <a:spcBef>
                <a:spcPts val="0"/>
              </a:spcBef>
              <a:spcAft>
                <a:spcPts val="1200"/>
              </a:spcAft>
              <a:buFont typeface="Wingdings" panose="05000000000000000000" pitchFamily="2" charset="2"/>
              <a:buChar char="v"/>
              <a:defRPr/>
            </a:pPr>
            <a:r>
              <a:rPr lang="en-GB" sz="2400" dirty="0">
                <a:solidFill>
                  <a:srgbClr val="333333"/>
                </a:solidFill>
                <a:latin typeface="Century Gothic" panose="020B0502020202020204" pitchFamily="34" charset="0"/>
                <a:ea typeface="ＭＳ Ｐゴシック" panose="020B0600070205080204" pitchFamily="34" charset="-128"/>
              </a:rPr>
              <a:t>Gold = Evaluation: collect endline data, record and analyse results, 				reflect on strengths and lessons learnt, sustainability</a:t>
            </a:r>
          </a:p>
          <a:p>
            <a:pPr lvl="2">
              <a:spcBef>
                <a:spcPts val="0"/>
              </a:spcBef>
              <a:spcAft>
                <a:spcPts val="0"/>
              </a:spcAft>
              <a:defRPr/>
            </a:pPr>
            <a:endParaRPr lang="en-GB" sz="2400" b="1" dirty="0">
              <a:solidFill>
                <a:srgbClr val="333333"/>
              </a:solidFill>
              <a:latin typeface="Century Gothic" panose="020B0502020202020204" pitchFamily="34" charset="0"/>
              <a:ea typeface="ＭＳ Ｐゴシック" panose="020B0600070205080204" pitchFamily="34" charset="-128"/>
            </a:endParaRPr>
          </a:p>
          <a:p>
            <a:pPr marL="177800" lvl="2">
              <a:spcBef>
                <a:spcPts val="0"/>
              </a:spcBef>
              <a:spcAft>
                <a:spcPts val="0"/>
              </a:spcAft>
              <a:defRPr/>
            </a:pPr>
            <a:endParaRPr lang="en-GB" sz="2400" dirty="0">
              <a:solidFill>
                <a:srgbClr val="333333"/>
              </a:solidFill>
              <a:latin typeface="Century Gothic" panose="020B0502020202020204" pitchFamily="34" charset="0"/>
              <a:ea typeface="ＭＳ Ｐゴシック" panose="020B0600070205080204" pitchFamily="34" charset="-128"/>
            </a:endParaRPr>
          </a:p>
          <a:p>
            <a:pPr marL="177800" lvl="2" algn="ctr">
              <a:spcBef>
                <a:spcPts val="0"/>
              </a:spcBef>
              <a:spcAft>
                <a:spcPts val="0"/>
              </a:spcAft>
              <a:defRPr/>
            </a:pPr>
            <a:r>
              <a:rPr lang="en-GB" sz="2400" b="1" dirty="0">
                <a:solidFill>
                  <a:srgbClr val="EAAA00"/>
                </a:solidFill>
                <a:latin typeface="Century Gothic" panose="020B0502020202020204" pitchFamily="34" charset="0"/>
                <a:ea typeface="ＭＳ Ｐゴシック" panose="020B0600070205080204" pitchFamily="34" charset="-128"/>
              </a:rPr>
              <a:t>If you are planning a health improvement project for 2025 – 26 </a:t>
            </a:r>
          </a:p>
          <a:p>
            <a:pPr marL="177800" lvl="2" algn="ctr">
              <a:spcBef>
                <a:spcPts val="0"/>
              </a:spcBef>
              <a:spcAft>
                <a:spcPts val="0"/>
              </a:spcAft>
              <a:defRPr/>
            </a:pPr>
            <a:r>
              <a:rPr lang="en-GB" sz="2400" b="1" dirty="0">
                <a:solidFill>
                  <a:srgbClr val="EAAA00"/>
                </a:solidFill>
                <a:latin typeface="Century Gothic" panose="020B0502020202020204" pitchFamily="34" charset="0"/>
                <a:ea typeface="ＭＳ Ｐゴシック" panose="020B0600070205080204" pitchFamily="34" charset="-128"/>
              </a:rPr>
              <a:t>(EHWB, Healthy Eating or Physical Activity) </a:t>
            </a:r>
          </a:p>
          <a:p>
            <a:pPr marL="177800" lvl="2" algn="ctr">
              <a:spcBef>
                <a:spcPts val="0"/>
              </a:spcBef>
              <a:spcAft>
                <a:spcPts val="0"/>
              </a:spcAft>
              <a:defRPr/>
            </a:pPr>
            <a:r>
              <a:rPr lang="en-GB" sz="2400" b="1" dirty="0">
                <a:solidFill>
                  <a:srgbClr val="EAAA00"/>
                </a:solidFill>
                <a:latin typeface="Century Gothic" panose="020B0502020202020204" pitchFamily="34" charset="0"/>
                <a:ea typeface="ＭＳ Ｐゴシック" panose="020B0600070205080204" pitchFamily="34" charset="-128"/>
              </a:rPr>
              <a:t>Consider linking this in with HSL Awards</a:t>
            </a:r>
          </a:p>
          <a:p>
            <a:pPr marL="1714500" lvl="3" indent="-342900">
              <a:spcBef>
                <a:spcPts val="0"/>
              </a:spcBef>
              <a:spcAft>
                <a:spcPts val="0"/>
              </a:spcAft>
              <a:buFont typeface="Arial" panose="020B0604020202020204" pitchFamily="34" charset="0"/>
              <a:buChar char="•"/>
              <a:defRPr/>
            </a:pPr>
            <a:endParaRPr lang="en-US" sz="2400" dirty="0">
              <a:solidFill>
                <a:schemeClr val="tx1">
                  <a:lumMod val="50000"/>
                  <a:lumOff val="50000"/>
                </a:schemeClr>
              </a:solidFill>
              <a:latin typeface="Century Gothic" panose="020B0502020202020204" pitchFamily="34" charset="0"/>
              <a:ea typeface="ＭＳ Ｐゴシック" panose="020B0600070205080204" pitchFamily="34" charset="-128"/>
            </a:endParaRPr>
          </a:p>
          <a:p>
            <a:pPr lvl="2">
              <a:spcBef>
                <a:spcPts val="0"/>
              </a:spcBef>
              <a:spcAft>
                <a:spcPts val="0"/>
              </a:spcAft>
              <a:defRPr/>
            </a:pPr>
            <a:endParaRPr lang="en-US" sz="2400" b="1" dirty="0">
              <a:solidFill>
                <a:schemeClr val="tx1">
                  <a:lumMod val="50000"/>
                  <a:lumOff val="50000"/>
                </a:schemeClr>
              </a:solidFill>
              <a:latin typeface="Century Gothic" panose="020B0502020202020204" pitchFamily="34" charset="0"/>
              <a:ea typeface="ＭＳ Ｐゴシック" panose="020B0600070205080204" pitchFamily="34" charset="-128"/>
            </a:endParaRPr>
          </a:p>
        </p:txBody>
      </p:sp>
      <p:pic>
        <p:nvPicPr>
          <p:cNvPr id="11268" name="Picture 8" descr="Logo, icon&#10;&#10;Description automatically generated">
            <a:extLst>
              <a:ext uri="{FF2B5EF4-FFF2-40B4-BE49-F238E27FC236}">
                <a16:creationId xmlns:a16="http://schemas.microsoft.com/office/drawing/2014/main" id="{424A612C-5B7B-0CA0-3E80-4CE30440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863" y="187325"/>
            <a:ext cx="1530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9481FA01-E3E2-8BDD-66D0-2B9E21FC813D}"/>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53FA798F-FBA8-AE27-0838-CC64064EDD61}"/>
              </a:ext>
            </a:extLst>
          </p:cNvPr>
          <p:cNvSpPr txBox="1">
            <a:spLocks/>
          </p:cNvSpPr>
          <p:nvPr/>
        </p:nvSpPr>
        <p:spPr bwMode="auto">
          <a:xfrm>
            <a:off x="469900" y="300038"/>
            <a:ext cx="112506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0" i="0" u="none" strike="noStrike" kern="1200" cap="none" spc="0" normalizeH="0" baseline="0" noProof="0">
                <a:ln>
                  <a:noFill/>
                </a:ln>
                <a:solidFill>
                  <a:srgbClr val="009BBD"/>
                </a:solidFill>
                <a:effectLst/>
                <a:uLnTx/>
                <a:uFillTx/>
                <a:latin typeface="Century Gothic" panose="020B0502020202020204" pitchFamily="34" charset="0"/>
                <a:ea typeface="MS PGothic" panose="020B0600070205080204" pitchFamily="34" charset="-128"/>
                <a:cs typeface="+mn-cs"/>
              </a:rPr>
              <a:t>HSL: </a:t>
            </a:r>
            <a:r>
              <a:rPr kumimoji="0" lang="en-GB" altLang="en-US" sz="3600" b="0" i="0" u="none" strike="noStrike" kern="1200" cap="none" spc="0" normalizeH="0" baseline="0" noProof="0">
                <a:ln>
                  <a:noFill/>
                </a:ln>
                <a:solidFill>
                  <a:srgbClr val="009BBD"/>
                </a:solidFill>
                <a:effectLst/>
                <a:uLnTx/>
                <a:uFillTx/>
                <a:latin typeface="Century Gothic" panose="020B0502020202020204" pitchFamily="34" charset="0"/>
                <a:ea typeface="MS PGothic" panose="020B0600070205080204" pitchFamily="34" charset="-128"/>
                <a:cs typeface="+mn-cs"/>
              </a:rPr>
              <a:t>Links with Barnet Resilient Schools Programme</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600" b="0" i="0" u="none" strike="noStrike" kern="1200" cap="none" spc="0" normalizeH="0" baseline="0" noProof="0">
              <a:ln>
                <a:noFill/>
              </a:ln>
              <a:solidFill>
                <a:srgbClr val="009BBD"/>
              </a:solidFill>
              <a:effectLst/>
              <a:uLnTx/>
              <a:uFillTx/>
              <a:latin typeface="Century Gothic" panose="020B0502020202020204" pitchFamily="34" charset="0"/>
              <a:ea typeface="MS PGothic" panose="020B0600070205080204" pitchFamily="34" charset="-128"/>
              <a:cs typeface="+mn-cs"/>
            </a:endParaRPr>
          </a:p>
        </p:txBody>
      </p:sp>
      <p:sp>
        <p:nvSpPr>
          <p:cNvPr id="6" name="TextBox 5">
            <a:extLst>
              <a:ext uri="{FF2B5EF4-FFF2-40B4-BE49-F238E27FC236}">
                <a16:creationId xmlns:a16="http://schemas.microsoft.com/office/drawing/2014/main" id="{788F3CDE-DC0E-90CA-CA38-1C9706375A5F}"/>
              </a:ext>
            </a:extLst>
          </p:cNvPr>
          <p:cNvSpPr txBox="1"/>
          <p:nvPr/>
        </p:nvSpPr>
        <p:spPr>
          <a:xfrm>
            <a:off x="969963" y="1065213"/>
            <a:ext cx="10252075" cy="5372100"/>
          </a:xfrm>
          <a:prstGeom prst="rect">
            <a:avLst/>
          </a:prstGeom>
          <a:noFill/>
        </p:spPr>
        <p:txBody>
          <a:bodyPr>
            <a:spAutoFit/>
          </a:bodyPr>
          <a:lstStyle/>
          <a:p>
            <a:pPr marL="0" marR="0" lvl="0" indent="0" algn="ctr" defTabSz="457200" rtl="0" eaLnBrk="0" fontAlgn="base" latinLnBrk="0" hangingPunct="0">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EAAA00"/>
                </a:solidFill>
                <a:effectLst/>
                <a:uLnTx/>
                <a:uFillTx/>
                <a:latin typeface="Century Gothic" panose="020B0502020202020204" pitchFamily="34" charset="0"/>
                <a:ea typeface="ＭＳ Ｐゴシック" panose="020B0600070205080204" pitchFamily="34" charset="-128"/>
                <a:cs typeface="+mn-cs"/>
              </a:rPr>
              <a:t>Resilient Schools = HSL Silver and Gold Award!</a:t>
            </a:r>
          </a:p>
          <a:p>
            <a:pPr marL="0" marR="0" lvl="0" indent="0" algn="ctr" defTabSz="457200" rtl="0" eaLnBrk="0" fontAlgn="base" latinLnBrk="0" hangingPunct="0">
              <a:lnSpc>
                <a:spcPct val="100000"/>
              </a:lnSpc>
              <a:spcBef>
                <a:spcPts val="600"/>
              </a:spcBef>
              <a:spcAft>
                <a:spcPts val="600"/>
              </a:spcAft>
              <a:buClrTx/>
              <a:buSzTx/>
              <a:buFontTx/>
              <a:buNone/>
              <a:tabLst/>
              <a:defRPr/>
            </a:pPr>
            <a:endParaRPr kumimoji="0" lang="en-US" sz="800" b="0" i="0" u="none" strike="noStrike" kern="1200" cap="none" spc="0" normalizeH="0" baseline="0" noProof="0" dirty="0">
              <a:ln>
                <a:noFill/>
              </a:ln>
              <a:solidFill>
                <a:srgbClr val="7030A0"/>
              </a:solidFill>
              <a:effectLst/>
              <a:uLnTx/>
              <a:uFillTx/>
              <a:latin typeface="Century Gothic" panose="020B0502020202020204" pitchFamily="34" charset="0"/>
              <a:ea typeface="ＭＳ Ｐゴシック" panose="020B0600070205080204"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If you have an (up to date) Bronze Award, can use Resilient Schools as the focus for your HSL Silver and Gold Awards</a:t>
            </a:r>
          </a:p>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Templates available:</a:t>
            </a:r>
          </a:p>
          <a:p>
            <a:pPr marL="1257300" marR="0" lvl="2"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Resilient Schools </a:t>
            </a:r>
          </a:p>
          <a:p>
            <a:pPr marL="1257300" marR="0" lvl="2"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Primary/Secondary Emotional WB</a:t>
            </a:r>
          </a:p>
          <a:p>
            <a:pPr marL="1257300" marR="0" lvl="2"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Healthy Eating</a:t>
            </a:r>
          </a:p>
          <a:p>
            <a:pPr marL="1257300" marR="0" lvl="2"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Physical Activity (MGKM or Daily Mile)</a:t>
            </a:r>
          </a:p>
          <a:p>
            <a:pPr marL="1257300" marR="0" lvl="2"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ＭＳ Ｐゴシック" panose="020B0600070205080204" pitchFamily="34" charset="-128"/>
                <a:cs typeface="+mn-cs"/>
              </a:rPr>
              <a:t>Surveys and baseline/endline data collection tools (for both pupils and staff)</a:t>
            </a:r>
          </a:p>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Calibri"/>
              <a:ea typeface="ＭＳ Ｐゴシック" panose="020B0600070205080204" pitchFamily="34" charset="-128"/>
              <a:cs typeface="+mn-cs"/>
            </a:endParaRPr>
          </a:p>
        </p:txBody>
      </p:sp>
      <p:pic>
        <p:nvPicPr>
          <p:cNvPr id="16388" name="Picture 8" descr="Logo, icon&#10;&#10;Description automatically generated">
            <a:extLst>
              <a:ext uri="{FF2B5EF4-FFF2-40B4-BE49-F238E27FC236}">
                <a16:creationId xmlns:a16="http://schemas.microsoft.com/office/drawing/2014/main" id="{72C4D1B5-7632-CC95-6560-8B51EDBB8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5D5ADB81-9E73-C5EC-9B5E-AFCF939D4C19}"/>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21A9-B447-5D18-4AA1-FC1FAB35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17683-DE75-36CD-85C3-4AFDC0C64A5F}"/>
              </a:ext>
            </a:extLst>
          </p:cNvPr>
          <p:cNvSpPr>
            <a:spLocks noGrp="1"/>
          </p:cNvSpPr>
          <p:nvPr>
            <p:ph type="title"/>
          </p:nvPr>
        </p:nvSpPr>
        <p:spPr>
          <a:xfrm>
            <a:off x="609600" y="77003"/>
            <a:ext cx="10972800" cy="730154"/>
          </a:xfrm>
        </p:spPr>
        <p:txBody>
          <a:bodyPr/>
          <a:lstStyle/>
          <a:p>
            <a:r>
              <a:rPr lang="en-GB" dirty="0">
                <a:solidFill>
                  <a:srgbClr val="009BBD"/>
                </a:solidFill>
                <a:latin typeface="Century Gothic" panose="020B0502020202020204" pitchFamily="34" charset="0"/>
              </a:rPr>
              <a:t>PSHE Support</a:t>
            </a:r>
          </a:p>
        </p:txBody>
      </p:sp>
      <p:sp>
        <p:nvSpPr>
          <p:cNvPr id="3" name="Content Placeholder 2">
            <a:extLst>
              <a:ext uri="{FF2B5EF4-FFF2-40B4-BE49-F238E27FC236}">
                <a16:creationId xmlns:a16="http://schemas.microsoft.com/office/drawing/2014/main" id="{903415D8-D31B-F769-0DF7-0F6CE76948E0}"/>
              </a:ext>
            </a:extLst>
          </p:cNvPr>
          <p:cNvSpPr>
            <a:spLocks noGrp="1"/>
          </p:cNvSpPr>
          <p:nvPr>
            <p:ph idx="1"/>
          </p:nvPr>
        </p:nvSpPr>
        <p:spPr>
          <a:xfrm>
            <a:off x="984173" y="1150622"/>
            <a:ext cx="10223653" cy="4556756"/>
          </a:xfrm>
        </p:spPr>
        <p:txBody>
          <a:bodyPr/>
          <a:lstStyle/>
          <a:p>
            <a:r>
              <a:rPr lang="en-GB" sz="2400" b="0" dirty="0">
                <a:solidFill>
                  <a:schemeClr val="tx1">
                    <a:lumMod val="85000"/>
                    <a:lumOff val="15000"/>
                  </a:schemeClr>
                </a:solidFill>
                <a:latin typeface="Century Gothic" panose="020B0502020202020204" pitchFamily="34" charset="0"/>
              </a:rPr>
              <a:t>Termly network meetings </a:t>
            </a:r>
            <a:r>
              <a:rPr lang="en-GB" sz="2400" dirty="0">
                <a:solidFill>
                  <a:schemeClr val="tx1">
                    <a:lumMod val="85000"/>
                    <a:lumOff val="15000"/>
                  </a:schemeClr>
                </a:solidFill>
                <a:latin typeface="Century Gothic" panose="020B0502020202020204" pitchFamily="34" charset="0"/>
              </a:rPr>
              <a:t>(Primary and Secondary)</a:t>
            </a:r>
          </a:p>
          <a:p>
            <a:r>
              <a:rPr lang="en-GB" sz="2400" b="0" dirty="0">
                <a:solidFill>
                  <a:schemeClr val="tx1">
                    <a:lumMod val="85000"/>
                    <a:lumOff val="15000"/>
                  </a:schemeClr>
                </a:solidFill>
                <a:latin typeface="Century Gothic" panose="020B0502020202020204" pitchFamily="34" charset="0"/>
              </a:rPr>
              <a:t>Termly Training Sessions </a:t>
            </a:r>
            <a:r>
              <a:rPr lang="en-GB" sz="2400" dirty="0">
                <a:solidFill>
                  <a:schemeClr val="tx1">
                    <a:lumMod val="85000"/>
                    <a:lumOff val="15000"/>
                  </a:schemeClr>
                </a:solidFill>
                <a:latin typeface="Century Gothic" panose="020B0502020202020204" pitchFamily="34" charset="0"/>
              </a:rPr>
              <a:t>(</a:t>
            </a:r>
            <a:r>
              <a:rPr lang="en-GB" sz="2400" dirty="0" err="1">
                <a:solidFill>
                  <a:schemeClr val="tx1">
                    <a:lumMod val="85000"/>
                    <a:lumOff val="15000"/>
                  </a:schemeClr>
                </a:solidFill>
                <a:latin typeface="Century Gothic" panose="020B0502020202020204" pitchFamily="34" charset="0"/>
              </a:rPr>
              <a:t>eg</a:t>
            </a:r>
            <a:r>
              <a:rPr lang="en-GB" sz="2400" dirty="0">
                <a:solidFill>
                  <a:schemeClr val="tx1">
                    <a:lumMod val="85000"/>
                    <a:lumOff val="15000"/>
                  </a:schemeClr>
                </a:solidFill>
                <a:latin typeface="Century Gothic" panose="020B0502020202020204" pitchFamily="34" charset="0"/>
              </a:rPr>
              <a:t> </a:t>
            </a:r>
            <a:r>
              <a:rPr lang="en-GB" sz="2400" dirty="0">
                <a:solidFill>
                  <a:schemeClr val="tx1">
                    <a:lumMod val="85000"/>
                    <a:lumOff val="15000"/>
                  </a:schemeClr>
                </a:solidFill>
                <a:latin typeface="Century Gothic" panose="020B0502020202020204" pitchFamily="34" charset="0"/>
                <a:cs typeface="Calibri" panose="020F0502020204030204" pitchFamily="34" charset="0"/>
              </a:rPr>
              <a:t>Assessment in PSHE, Teaching Drug, Alcohol &amp; Tobacco Education, New Coordinator Training, Emerging Themes)</a:t>
            </a:r>
            <a:endParaRPr lang="en-GB" sz="2400" b="0" dirty="0">
              <a:solidFill>
                <a:schemeClr val="tx1">
                  <a:lumMod val="85000"/>
                  <a:lumOff val="15000"/>
                </a:schemeClr>
              </a:solidFill>
              <a:latin typeface="Century Gothic" panose="020B0502020202020204" pitchFamily="34" charset="0"/>
            </a:endParaRPr>
          </a:p>
          <a:p>
            <a:r>
              <a:rPr lang="en-GB" sz="2400" b="0" dirty="0">
                <a:solidFill>
                  <a:schemeClr val="tx1">
                    <a:lumMod val="85000"/>
                    <a:lumOff val="15000"/>
                  </a:schemeClr>
                </a:solidFill>
                <a:latin typeface="Century Gothic" panose="020B0502020202020204" pitchFamily="34" charset="0"/>
              </a:rPr>
              <a:t>PSHE Development Meetings (1:1 staff support)</a:t>
            </a:r>
          </a:p>
          <a:p>
            <a:r>
              <a:rPr lang="en-GB" sz="2400" b="0" dirty="0">
                <a:solidFill>
                  <a:schemeClr val="tx1">
                    <a:lumMod val="85000"/>
                    <a:lumOff val="15000"/>
                  </a:schemeClr>
                </a:solidFill>
                <a:latin typeface="Century Gothic" panose="020B0502020202020204" pitchFamily="34" charset="0"/>
              </a:rPr>
              <a:t>Implementation of PSHE Guidance</a:t>
            </a:r>
          </a:p>
          <a:p>
            <a:r>
              <a:rPr lang="en-GB" sz="2400" b="0" dirty="0">
                <a:solidFill>
                  <a:schemeClr val="tx1">
                    <a:lumMod val="85000"/>
                    <a:lumOff val="15000"/>
                  </a:schemeClr>
                </a:solidFill>
                <a:latin typeface="Century Gothic" panose="020B0502020202020204" pitchFamily="34" charset="0"/>
              </a:rPr>
              <a:t>Tools and resources, including:</a:t>
            </a:r>
          </a:p>
          <a:p>
            <a:pPr lvl="3"/>
            <a:r>
              <a:rPr lang="en-GB" sz="2200" b="0" dirty="0">
                <a:solidFill>
                  <a:schemeClr val="tx1">
                    <a:lumMod val="85000"/>
                    <a:lumOff val="15000"/>
                  </a:schemeClr>
                </a:solidFill>
                <a:latin typeface="Century Gothic" panose="020B0502020202020204" pitchFamily="34" charset="0"/>
              </a:rPr>
              <a:t>Relationships &amp; Sex Education (PSHE/RSE) Policy Template</a:t>
            </a:r>
          </a:p>
          <a:p>
            <a:pPr lvl="3"/>
            <a:r>
              <a:rPr lang="en-GB" sz="2200" b="0" dirty="0">
                <a:solidFill>
                  <a:schemeClr val="tx1">
                    <a:lumMod val="85000"/>
                    <a:lumOff val="15000"/>
                  </a:schemeClr>
                </a:solidFill>
                <a:latin typeface="Century Gothic" panose="020B0502020202020204" pitchFamily="34" charset="0"/>
              </a:rPr>
              <a:t>EHWB Policy Template &amp; Toolkit</a:t>
            </a:r>
          </a:p>
          <a:p>
            <a:pPr lvl="3"/>
            <a:r>
              <a:rPr lang="en-GB" sz="2200" b="0" dirty="0">
                <a:solidFill>
                  <a:schemeClr val="tx1">
                    <a:lumMod val="85000"/>
                    <a:lumOff val="15000"/>
                  </a:schemeClr>
                </a:solidFill>
                <a:latin typeface="Century Gothic" panose="020B0502020202020204" pitchFamily="34" charset="0"/>
              </a:rPr>
              <a:t>PSHE Framework, Resource Listings and Primary Book List</a:t>
            </a:r>
          </a:p>
          <a:p>
            <a:pPr lvl="3"/>
            <a:r>
              <a:rPr lang="en-GB" sz="2200" b="0" dirty="0">
                <a:solidFill>
                  <a:schemeClr val="tx1">
                    <a:lumMod val="85000"/>
                    <a:lumOff val="15000"/>
                  </a:schemeClr>
                </a:solidFill>
                <a:latin typeface="Century Gothic" panose="020B0502020202020204" pitchFamily="34" charset="0"/>
              </a:rPr>
              <a:t>Ofsted Review Tool</a:t>
            </a:r>
          </a:p>
          <a:p>
            <a:endParaRPr lang="en-GB" dirty="0"/>
          </a:p>
        </p:txBody>
      </p:sp>
      <p:sp>
        <p:nvSpPr>
          <p:cNvPr id="4" name="Timer bar">
            <a:extLst>
              <a:ext uri="{FF2B5EF4-FFF2-40B4-BE49-F238E27FC236}">
                <a16:creationId xmlns:a16="http://schemas.microsoft.com/office/drawing/2014/main" id="{5BF26C21-7951-2661-AEC6-2F6B8BBA82C8}"/>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8" descr="Logo, icon&#10;&#10;Description automatically generated">
            <a:extLst>
              <a:ext uri="{FF2B5EF4-FFF2-40B4-BE49-F238E27FC236}">
                <a16:creationId xmlns:a16="http://schemas.microsoft.com/office/drawing/2014/main" id="{DBC71F3C-CB84-89D2-076B-F2BBF62EC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9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450A501-B6C1-0209-A8E8-8AE3ABBD1EB6}"/>
              </a:ext>
            </a:extLst>
          </p:cNvPr>
          <p:cNvSpPr txBox="1">
            <a:spLocks/>
          </p:cNvSpPr>
          <p:nvPr/>
        </p:nvSpPr>
        <p:spPr bwMode="auto">
          <a:xfrm>
            <a:off x="420688" y="103188"/>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3600" dirty="0">
                <a:solidFill>
                  <a:srgbClr val="009BBD"/>
                </a:solidFill>
                <a:latin typeface="Century Gothic" panose="020B0502020202020204" pitchFamily="34" charset="0"/>
              </a:rPr>
              <a:t>Support Available</a:t>
            </a:r>
          </a:p>
        </p:txBody>
      </p:sp>
      <p:sp>
        <p:nvSpPr>
          <p:cNvPr id="6" name="TextBox 5">
            <a:extLst>
              <a:ext uri="{FF2B5EF4-FFF2-40B4-BE49-F238E27FC236}">
                <a16:creationId xmlns:a16="http://schemas.microsoft.com/office/drawing/2014/main" id="{4AB7E23E-8131-51D4-15CF-264A8EDAB20E}"/>
              </a:ext>
            </a:extLst>
          </p:cNvPr>
          <p:cNvSpPr txBox="1"/>
          <p:nvPr/>
        </p:nvSpPr>
        <p:spPr>
          <a:xfrm>
            <a:off x="312738" y="833438"/>
            <a:ext cx="11277600" cy="6248400"/>
          </a:xfrm>
          <a:prstGeom prst="rect">
            <a:avLst/>
          </a:prstGeom>
          <a:noFill/>
        </p:spPr>
        <p:txBody>
          <a:bodyPr>
            <a:spAutoFit/>
          </a:bodyPr>
          <a:lstStyle/>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ea typeface="ＭＳ Ｐゴシック" panose="020B0600070205080204" pitchFamily="34" charset="-128"/>
              </a:rPr>
              <a:t>Support (HSL &amp; PSHE):</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HEP Team (Tania, Andrew &amp; Rachel)</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Menu review against the School Food Standards</a:t>
            </a:r>
          </a:p>
          <a:p>
            <a:pPr marL="1714500" lvl="3" indent="-342900">
              <a:spcBef>
                <a:spcPts val="0"/>
              </a:spcBef>
              <a:spcAft>
                <a:spcPts val="0"/>
              </a:spcAft>
              <a:buFont typeface="Arial" panose="020B0604020202020204" pitchFamily="34" charset="0"/>
              <a:buChar char="•"/>
              <a:defRPr/>
            </a:pPr>
            <a:endParaRPr lang="en-US" sz="1600" dirty="0">
              <a:solidFill>
                <a:schemeClr val="tx1">
                  <a:lumMod val="75000"/>
                  <a:lumOff val="25000"/>
                </a:schemeClr>
              </a:solidFill>
              <a:latin typeface="Century Gothic" panose="020B0502020202020204" pitchFamily="34" charset="0"/>
              <a:ea typeface="ＭＳ Ｐゴシック" panose="020B0600070205080204" pitchFamily="34" charset="-128"/>
            </a:endParaRPr>
          </a:p>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ea typeface="ＭＳ Ｐゴシック" panose="020B0600070205080204" pitchFamily="34" charset="-128"/>
              </a:rPr>
              <a:t>PSHE/RSHE </a:t>
            </a:r>
            <a:r>
              <a:rPr lang="en-US" dirty="0">
                <a:solidFill>
                  <a:schemeClr val="tx1">
                    <a:lumMod val="75000"/>
                    <a:lumOff val="25000"/>
                  </a:schemeClr>
                </a:solidFill>
                <a:latin typeface="Century Gothic" panose="020B0502020202020204" pitchFamily="34" charset="0"/>
                <a:ea typeface="ＭＳ Ｐゴシック" panose="020B0600070205080204" pitchFamily="34" charset="-128"/>
              </a:rPr>
              <a:t>(Primary &amp; Secondary Schools)</a:t>
            </a:r>
            <a:r>
              <a:rPr lang="en-US" sz="2200" b="1" dirty="0">
                <a:solidFill>
                  <a:schemeClr val="tx1">
                    <a:lumMod val="75000"/>
                    <a:lumOff val="25000"/>
                  </a:schemeClr>
                </a:solidFill>
                <a:latin typeface="Century Gothic" panose="020B0502020202020204" pitchFamily="34" charset="0"/>
                <a:ea typeface="ＭＳ Ｐゴシック" panose="020B0600070205080204" pitchFamily="34" charset="-128"/>
              </a:rPr>
              <a: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Termly Network Meetings </a:t>
            </a:r>
            <a:r>
              <a:rPr lang="en-US" sz="2000" dirty="0">
                <a:solidFill>
                  <a:schemeClr val="tx1">
                    <a:lumMod val="75000"/>
                    <a:lumOff val="25000"/>
                  </a:schemeClr>
                </a:solidFill>
                <a:latin typeface="Century Gothic" panose="020B0502020202020204" pitchFamily="34" charset="0"/>
                <a:ea typeface="ＭＳ Ｐゴシック" panose="020B0600070205080204" pitchFamily="34" charset="-128"/>
              </a:rPr>
              <a:t>(Primary &amp; Secondary 10</a:t>
            </a:r>
            <a:r>
              <a:rPr lang="en-US" sz="2000" baseline="30000" dirty="0">
                <a:solidFill>
                  <a:schemeClr val="tx1">
                    <a:lumMod val="75000"/>
                    <a:lumOff val="25000"/>
                  </a:schemeClr>
                </a:solidFill>
                <a:latin typeface="Century Gothic" panose="020B0502020202020204" pitchFamily="34" charset="0"/>
                <a:ea typeface="ＭＳ Ｐゴシック" panose="020B0600070205080204" pitchFamily="34" charset="-128"/>
              </a:rPr>
              <a:t>th</a:t>
            </a:r>
            <a:r>
              <a:rPr lang="en-US" sz="2000" dirty="0">
                <a:solidFill>
                  <a:schemeClr val="tx1">
                    <a:lumMod val="75000"/>
                    <a:lumOff val="25000"/>
                  </a:schemeClr>
                </a:solidFill>
                <a:latin typeface="Century Gothic" panose="020B0502020202020204" pitchFamily="34" charset="0"/>
                <a:ea typeface="ＭＳ Ｐゴシック" panose="020B0600070205080204" pitchFamily="34" charset="-128"/>
              </a:rPr>
              <a:t> June – In Person)</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PSHE Development Meetings (1:1 staff support)</a:t>
            </a:r>
          </a:p>
          <a:p>
            <a:pPr lvl="2">
              <a:spcBef>
                <a:spcPts val="0"/>
              </a:spcBef>
              <a:spcAft>
                <a:spcPts val="0"/>
              </a:spcAft>
              <a:defRPr/>
            </a:pPr>
            <a:endParaRPr lang="en-US" sz="1600" b="1" dirty="0">
              <a:solidFill>
                <a:schemeClr val="tx1">
                  <a:lumMod val="50000"/>
                  <a:lumOff val="50000"/>
                </a:schemeClr>
              </a:solidFill>
              <a:latin typeface="Century Gothic" panose="020B0502020202020204" pitchFamily="34" charset="0"/>
              <a:ea typeface="ＭＳ Ｐゴシック" panose="020B0600070205080204" pitchFamily="34" charset="-128"/>
            </a:endParaRPr>
          </a:p>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ea typeface="ＭＳ Ｐゴシック" panose="020B0600070205080204" pitchFamily="34" charset="-128"/>
              </a:rPr>
              <a:t>Training </a:t>
            </a:r>
            <a:r>
              <a:rPr lang="en-US" dirty="0">
                <a:solidFill>
                  <a:schemeClr val="tx1">
                    <a:lumMod val="75000"/>
                    <a:lumOff val="25000"/>
                  </a:schemeClr>
                </a:solidFill>
                <a:latin typeface="Century Gothic" panose="020B0502020202020204" pitchFamily="34" charset="0"/>
                <a:ea typeface="ＭＳ Ｐゴシック" panose="020B0600070205080204" pitchFamily="34" charset="-128"/>
              </a:rPr>
              <a:t>(</a:t>
            </a:r>
            <a:r>
              <a:rPr lang="en-GB" dirty="0">
                <a:solidFill>
                  <a:srgbClr val="0070C0"/>
                </a:solidFill>
                <a:ea typeface="ＭＳ Ｐゴシック" panose="020B0600070205080204" pitchFamily="34" charset="-128"/>
                <a:hlinkClick r:id="rId3"/>
              </a:rPr>
              <a:t>Barnet Events – Health Education Partnership</a:t>
            </a:r>
            <a:r>
              <a:rPr lang="en-GB" dirty="0">
                <a:solidFill>
                  <a:schemeClr val="tx1">
                    <a:lumMod val="75000"/>
                    <a:lumOff val="25000"/>
                  </a:schemeClr>
                </a:solidFill>
                <a:ea typeface="ＭＳ Ｐゴシック" panose="020B0600070205080204" pitchFamily="34" charset="-128"/>
              </a:rPr>
              <a:t>)</a:t>
            </a:r>
            <a:r>
              <a:rPr lang="en-US" sz="2200" b="1" dirty="0">
                <a:solidFill>
                  <a:schemeClr val="tx1">
                    <a:lumMod val="75000"/>
                    <a:lumOff val="25000"/>
                  </a:schemeClr>
                </a:solidFill>
                <a:latin typeface="Century Gothic" panose="020B0502020202020204" pitchFamily="34" charset="0"/>
                <a:ea typeface="ＭＳ Ｐゴシック" panose="020B0600070205080204" pitchFamily="34" charset="-128"/>
              </a:rPr>
              <a: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Central training: EHWB, PSHE, PA, HE, HSL Awards (mostly online)</a:t>
            </a:r>
          </a:p>
          <a:p>
            <a:pPr lvl="2">
              <a:spcBef>
                <a:spcPts val="0"/>
              </a:spcBef>
              <a:spcAft>
                <a:spcPts val="0"/>
              </a:spcAft>
              <a:defRPr/>
            </a:pPr>
            <a:endParaRPr lang="en-US" sz="1600" b="1" dirty="0">
              <a:solidFill>
                <a:schemeClr val="tx1">
                  <a:lumMod val="75000"/>
                  <a:lumOff val="25000"/>
                </a:schemeClr>
              </a:solidFill>
              <a:latin typeface="Century Gothic" panose="020B0502020202020204" pitchFamily="34" charset="0"/>
              <a:ea typeface="ＭＳ Ｐゴシック" panose="020B0600070205080204" pitchFamily="34" charset="-128"/>
            </a:endParaRPr>
          </a:p>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ea typeface="ＭＳ Ｐゴシック" panose="020B0600070205080204" pitchFamily="34" charset="-128"/>
              </a:rPr>
              <a:t>Resources:</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Policy Templates (HE, PA, EHWB, PSHE)</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HSL Silver Templates </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PSHE Framework, Resource Listings and Primary Book List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rPr>
              <a:t>Newsletter – every 2 months</a:t>
            </a:r>
          </a:p>
          <a:p>
            <a:pPr marL="1714500" lvl="3" indent="-342900">
              <a:spcBef>
                <a:spcPts val="0"/>
              </a:spcBef>
              <a:spcAft>
                <a:spcPts val="0"/>
              </a:spcAft>
              <a:buFont typeface="Arial" panose="020B0604020202020204" pitchFamily="34" charset="0"/>
              <a:buChar char="•"/>
              <a:defRPr/>
            </a:pPr>
            <a:r>
              <a:rPr lang="en-US" sz="2200" dirty="0">
                <a:solidFill>
                  <a:srgbClr val="333333"/>
                </a:solidFill>
                <a:latin typeface="Century Gothic" panose="020B0502020202020204" pitchFamily="34" charset="0"/>
                <a:ea typeface="ＭＳ Ｐゴシック" panose="020B0600070205080204" pitchFamily="34" charset="-128"/>
              </a:rPr>
              <a:t>Signpost to Resources </a:t>
            </a:r>
          </a:p>
          <a:p>
            <a:pPr marL="1714500" lvl="3" indent="-342900">
              <a:spcBef>
                <a:spcPts val="0"/>
              </a:spcBef>
              <a:spcAft>
                <a:spcPts val="0"/>
              </a:spcAft>
              <a:buFont typeface="Arial" panose="020B0604020202020204" pitchFamily="34" charset="0"/>
              <a:buChar char="•"/>
              <a:defRPr/>
            </a:pPr>
            <a:r>
              <a:rPr lang="en-US" sz="2200" dirty="0">
                <a:solidFill>
                  <a:srgbClr val="333333"/>
                </a:solidFill>
                <a:latin typeface="Century Gothic" panose="020B0502020202020204" pitchFamily="34" charset="0"/>
                <a:ea typeface="ＭＳ Ｐゴシック" panose="020B0600070205080204" pitchFamily="34" charset="-128"/>
              </a:rPr>
              <a:t>And more…</a:t>
            </a:r>
          </a:p>
          <a:p>
            <a:pPr marL="1714500" lvl="3" indent="-342900">
              <a:spcBef>
                <a:spcPts val="0"/>
              </a:spcBef>
              <a:spcAft>
                <a:spcPts val="0"/>
              </a:spcAft>
              <a:buFont typeface="Arial" panose="020B0604020202020204" pitchFamily="34" charset="0"/>
              <a:buChar char="•"/>
              <a:defRPr/>
            </a:pPr>
            <a:endParaRPr lang="en-US" sz="2200" dirty="0">
              <a:solidFill>
                <a:schemeClr val="tx1">
                  <a:lumMod val="75000"/>
                  <a:lumOff val="25000"/>
                </a:schemeClr>
              </a:solidFill>
              <a:latin typeface="Century Gothic" panose="020B0502020202020204" pitchFamily="34" charset="0"/>
              <a:ea typeface="ＭＳ Ｐゴシック" panose="020B0600070205080204" pitchFamily="34" charset="-128"/>
            </a:endParaRPr>
          </a:p>
        </p:txBody>
      </p:sp>
      <p:pic>
        <p:nvPicPr>
          <p:cNvPr id="15364" name="Picture 8" descr="Logo, icon&#10;&#10;Description automatically generated">
            <a:extLst>
              <a:ext uri="{FF2B5EF4-FFF2-40B4-BE49-F238E27FC236}">
                <a16:creationId xmlns:a16="http://schemas.microsoft.com/office/drawing/2014/main" id="{8E38FD7B-AA15-5EEA-40E6-C409892E0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7CC3CC85-1FD8-9CA6-E6F7-A2CF8C6B5D12}"/>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ccdf8477-5183-4317-8e8b-f69ff0053fb7}" enabled="1" method="Standard" siteId="{1ba468b9-1414-4675-be4f-53c478ad47bb}" contentBits="0" removed="0"/>
</clbl:labelList>
</file>

<file path=docProps/app.xml><?xml version="1.0" encoding="utf-8"?>
<Properties xmlns="http://schemas.openxmlformats.org/officeDocument/2006/extended-properties" xmlns:vt="http://schemas.openxmlformats.org/officeDocument/2006/docPropsVTypes">
  <TotalTime>29893</TotalTime>
  <Words>815</Words>
  <Application>Microsoft Office PowerPoint</Application>
  <PresentationFormat>Widescreen</PresentationFormat>
  <Paragraphs>118</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Century Gothic</vt:lpstr>
      <vt:lpstr>Wingdings</vt:lpstr>
      <vt:lpstr>Office Theme</vt:lpstr>
      <vt:lpstr>PowerPoint Presentation</vt:lpstr>
      <vt:lpstr>PowerPoint Presentation</vt:lpstr>
      <vt:lpstr>PowerPoint Presentation</vt:lpstr>
      <vt:lpstr>HSL Programme (Since 2013)   </vt:lpstr>
      <vt:lpstr>PowerPoint Presentation</vt:lpstr>
      <vt:lpstr>PowerPoint Presentation</vt:lpstr>
      <vt:lpstr>PowerPoint Presentation</vt:lpstr>
      <vt:lpstr>PSHE Support</vt:lpstr>
      <vt:lpstr>PowerPoint Presentation</vt:lpstr>
      <vt:lpstr>PowerPoint Presentation</vt:lpstr>
    </vt:vector>
  </TitlesOfParts>
  <Company>Creative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Millard</dc:creator>
  <cp:lastModifiedBy>Joseph, Natasha (LBB)</cp:lastModifiedBy>
  <cp:revision>556</cp:revision>
  <cp:lastPrinted>2017-01-17T15:29:39Z</cp:lastPrinted>
  <dcterms:created xsi:type="dcterms:W3CDTF">2012-09-04T14:19:26Z</dcterms:created>
  <dcterms:modified xsi:type="dcterms:W3CDTF">2025-09-23T10:57:28Z</dcterms:modified>
</cp:coreProperties>
</file>