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48" r:id="rId5"/>
    <p:sldMasterId id="2147483660" r:id="rId6"/>
    <p:sldMasterId id="2147483668" r:id="rId7"/>
  </p:sldMasterIdLst>
  <p:notesMasterIdLst>
    <p:notesMasterId r:id="rId38"/>
  </p:notesMasterIdLst>
  <p:sldIdLst>
    <p:sldId id="440" r:id="rId8"/>
    <p:sldId id="10032" r:id="rId9"/>
    <p:sldId id="10037" r:id="rId10"/>
    <p:sldId id="487" r:id="rId11"/>
    <p:sldId id="10021" r:id="rId12"/>
    <p:sldId id="9999" r:id="rId13"/>
    <p:sldId id="10027" r:id="rId14"/>
    <p:sldId id="522" r:id="rId15"/>
    <p:sldId id="520" r:id="rId16"/>
    <p:sldId id="10000" r:id="rId17"/>
    <p:sldId id="10016" r:id="rId18"/>
    <p:sldId id="902" r:id="rId19"/>
    <p:sldId id="10028" r:id="rId20"/>
    <p:sldId id="270" r:id="rId21"/>
    <p:sldId id="256" r:id="rId22"/>
    <p:sldId id="526" r:id="rId23"/>
    <p:sldId id="10005" r:id="rId24"/>
    <p:sldId id="524" r:id="rId25"/>
    <p:sldId id="10004" r:id="rId26"/>
    <p:sldId id="10022" r:id="rId27"/>
    <p:sldId id="420" r:id="rId28"/>
    <p:sldId id="271" r:id="rId29"/>
    <p:sldId id="272" r:id="rId30"/>
    <p:sldId id="10031" r:id="rId31"/>
    <p:sldId id="275" r:id="rId32"/>
    <p:sldId id="10041" r:id="rId33"/>
    <p:sldId id="414" r:id="rId34"/>
    <p:sldId id="10042" r:id="rId35"/>
    <p:sldId id="10046" r:id="rId36"/>
    <p:sldId id="1004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B4D31D-55FD-AF7A-F57E-0EF1FDA471BC}" name="Abbott, Jayne" initials="AJ" userId="S::jayne.abbott@barnet.gov.uk::d58df194-8127-41ba-bc9d-b8e529ba178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E9CA2"/>
    <a:srgbClr val="36ADBA"/>
    <a:srgbClr val="4FA182"/>
    <a:srgbClr val="2ABB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6CE3E2-D3D9-4E3B-801D-2C35CBA26022}" v="4" dt="2024-06-19T15:46:23.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bott, Jayne (LBB)" userId="S::jayne.abbott@barnet.gov.uk::d58df194-8127-41ba-bc9d-b8e529ba178b" providerId="AD" clId="Web-{2D803167-261B-4B08-BC2E-5835FAC9C419}"/>
    <pc:docChg chg="modSld">
      <pc:chgData name="Abbott, Jayne (LBB)" userId="S::jayne.abbott@barnet.gov.uk::d58df194-8127-41ba-bc9d-b8e529ba178b" providerId="AD" clId="Web-{2D803167-261B-4B08-BC2E-5835FAC9C419}" dt="2024-01-11T08:54:37.168" v="2" actId="14100"/>
      <pc:docMkLst>
        <pc:docMk/>
      </pc:docMkLst>
      <pc:sldChg chg="modSp">
        <pc:chgData name="Abbott, Jayne (LBB)" userId="S::jayne.abbott@barnet.gov.uk::d58df194-8127-41ba-bc9d-b8e529ba178b" providerId="AD" clId="Web-{2D803167-261B-4B08-BC2E-5835FAC9C419}" dt="2024-01-11T08:54:15.323" v="0" actId="1076"/>
        <pc:sldMkLst>
          <pc:docMk/>
          <pc:sldMk cId="2270699654" sldId="522"/>
        </pc:sldMkLst>
        <pc:picChg chg="mod">
          <ac:chgData name="Abbott, Jayne (LBB)" userId="S::jayne.abbott@barnet.gov.uk::d58df194-8127-41ba-bc9d-b8e529ba178b" providerId="AD" clId="Web-{2D803167-261B-4B08-BC2E-5835FAC9C419}" dt="2024-01-11T08:54:15.323" v="0" actId="1076"/>
          <ac:picMkLst>
            <pc:docMk/>
            <pc:sldMk cId="2270699654" sldId="522"/>
            <ac:picMk id="1026" creationId="{90943BBA-219B-FF4C-6C9D-8090AF7D60C2}"/>
          </ac:picMkLst>
        </pc:picChg>
      </pc:sldChg>
      <pc:sldChg chg="modSp">
        <pc:chgData name="Abbott, Jayne (LBB)" userId="S::jayne.abbott@barnet.gov.uk::d58df194-8127-41ba-bc9d-b8e529ba178b" providerId="AD" clId="Web-{2D803167-261B-4B08-BC2E-5835FAC9C419}" dt="2024-01-11T08:54:37.168" v="2" actId="14100"/>
        <pc:sldMkLst>
          <pc:docMk/>
          <pc:sldMk cId="4163143391" sldId="902"/>
        </pc:sldMkLst>
        <pc:picChg chg="mod">
          <ac:chgData name="Abbott, Jayne (LBB)" userId="S::jayne.abbott@barnet.gov.uk::d58df194-8127-41ba-bc9d-b8e529ba178b" providerId="AD" clId="Web-{2D803167-261B-4B08-BC2E-5835FAC9C419}" dt="2024-01-11T08:54:37.168" v="2" actId="14100"/>
          <ac:picMkLst>
            <pc:docMk/>
            <pc:sldMk cId="4163143391" sldId="902"/>
            <ac:picMk id="366" creationId="{F93F513E-EBE5-97B3-A94D-AFAE33DBDCB9}"/>
          </ac:picMkLst>
        </pc:picChg>
      </pc:sldChg>
    </pc:docChg>
  </pc:docChgLst>
  <pc:docChgLst>
    <pc:chgData name="Abbott, Jayne (LBB)" userId="S::jayne.abbott@barnet.gov.uk::d58df194-8127-41ba-bc9d-b8e529ba178b" providerId="AD" clId="Web-{F6284635-6EBC-4DC9-9325-06F0E40DDA02}"/>
    <pc:docChg chg="addSld delSld modSld">
      <pc:chgData name="Abbott, Jayne (LBB)" userId="S::jayne.abbott@barnet.gov.uk::d58df194-8127-41ba-bc9d-b8e529ba178b" providerId="AD" clId="Web-{F6284635-6EBC-4DC9-9325-06F0E40DDA02}" dt="2024-01-12T11:12:54.639" v="135" actId="20577"/>
      <pc:docMkLst>
        <pc:docMk/>
      </pc:docMkLst>
      <pc:sldChg chg="modSp">
        <pc:chgData name="Abbott, Jayne (LBB)" userId="S::jayne.abbott@barnet.gov.uk::d58df194-8127-41ba-bc9d-b8e529ba178b" providerId="AD" clId="Web-{F6284635-6EBC-4DC9-9325-06F0E40DDA02}" dt="2024-01-12T11:06:06.597" v="97"/>
        <pc:sldMkLst>
          <pc:docMk/>
          <pc:sldMk cId="676013201" sldId="440"/>
        </pc:sldMkLst>
        <pc:spChg chg="mod">
          <ac:chgData name="Abbott, Jayne (LBB)" userId="S::jayne.abbott@barnet.gov.uk::d58df194-8127-41ba-bc9d-b8e529ba178b" providerId="AD" clId="Web-{F6284635-6EBC-4DC9-9325-06F0E40DDA02}" dt="2024-01-12T11:06:06.597" v="97"/>
          <ac:spMkLst>
            <pc:docMk/>
            <pc:sldMk cId="676013201" sldId="440"/>
            <ac:spMk id="23" creationId="{E1750109-3B91-4506-B997-0CD8E35A1488}"/>
          </ac:spMkLst>
        </pc:spChg>
      </pc:sldChg>
      <pc:sldChg chg="addSp modSp">
        <pc:chgData name="Abbott, Jayne (LBB)" userId="S::jayne.abbott@barnet.gov.uk::d58df194-8127-41ba-bc9d-b8e529ba178b" providerId="AD" clId="Web-{F6284635-6EBC-4DC9-9325-06F0E40DDA02}" dt="2024-01-12T11:07:34.568" v="112" actId="1076"/>
        <pc:sldMkLst>
          <pc:docMk/>
          <pc:sldMk cId="3405969580" sldId="487"/>
        </pc:sldMkLst>
        <pc:spChg chg="mod">
          <ac:chgData name="Abbott, Jayne (LBB)" userId="S::jayne.abbott@barnet.gov.uk::d58df194-8127-41ba-bc9d-b8e529ba178b" providerId="AD" clId="Web-{F6284635-6EBC-4DC9-9325-06F0E40DDA02}" dt="2024-01-12T11:07:24.240" v="110" actId="1076"/>
          <ac:spMkLst>
            <pc:docMk/>
            <pc:sldMk cId="3405969580" sldId="487"/>
            <ac:spMk id="3" creationId="{8417395B-4E7F-4E89-A2E5-32933B667752}"/>
          </ac:spMkLst>
        </pc:spChg>
        <pc:spChg chg="mod">
          <ac:chgData name="Abbott, Jayne (LBB)" userId="S::jayne.abbott@barnet.gov.uk::d58df194-8127-41ba-bc9d-b8e529ba178b" providerId="AD" clId="Web-{F6284635-6EBC-4DC9-9325-06F0E40DDA02}" dt="2024-01-12T11:07:18.552" v="109" actId="1076"/>
          <ac:spMkLst>
            <pc:docMk/>
            <pc:sldMk cId="3405969580" sldId="487"/>
            <ac:spMk id="5" creationId="{02013636-0CA5-4774-A07B-CFAD5E9A0AB6}"/>
          </ac:spMkLst>
        </pc:spChg>
        <pc:spChg chg="mod">
          <ac:chgData name="Abbott, Jayne (LBB)" userId="S::jayne.abbott@barnet.gov.uk::d58df194-8127-41ba-bc9d-b8e529ba178b" providerId="AD" clId="Web-{F6284635-6EBC-4DC9-9325-06F0E40DDA02}" dt="2024-01-12T11:07:28.693" v="111" actId="14100"/>
          <ac:spMkLst>
            <pc:docMk/>
            <pc:sldMk cId="3405969580" sldId="487"/>
            <ac:spMk id="7" creationId="{10B4C256-12E2-4B43-8F14-9313546BDC42}"/>
          </ac:spMkLst>
        </pc:spChg>
        <pc:picChg chg="add mod">
          <ac:chgData name="Abbott, Jayne (LBB)" userId="S::jayne.abbott@barnet.gov.uk::d58df194-8127-41ba-bc9d-b8e529ba178b" providerId="AD" clId="Web-{F6284635-6EBC-4DC9-9325-06F0E40DDA02}" dt="2024-01-12T11:07:34.568" v="112" actId="1076"/>
          <ac:picMkLst>
            <pc:docMk/>
            <pc:sldMk cId="3405969580" sldId="487"/>
            <ac:picMk id="6" creationId="{354FABEA-7C65-B1C9-CFAF-B0CFBEF4DB84}"/>
          </ac:picMkLst>
        </pc:picChg>
      </pc:sldChg>
      <pc:sldChg chg="addSp modSp">
        <pc:chgData name="Abbott, Jayne (LBB)" userId="S::jayne.abbott@barnet.gov.uk::d58df194-8127-41ba-bc9d-b8e529ba178b" providerId="AD" clId="Web-{F6284635-6EBC-4DC9-9325-06F0E40DDA02}" dt="2024-01-12T11:10:11.603" v="121" actId="14100"/>
        <pc:sldMkLst>
          <pc:docMk/>
          <pc:sldMk cId="3735428688" sldId="9999"/>
        </pc:sldMkLst>
        <pc:picChg chg="mod">
          <ac:chgData name="Abbott, Jayne (LBB)" userId="S::jayne.abbott@barnet.gov.uk::d58df194-8127-41ba-bc9d-b8e529ba178b" providerId="AD" clId="Web-{F6284635-6EBC-4DC9-9325-06F0E40DDA02}" dt="2024-01-12T11:10:11.603" v="121" actId="14100"/>
          <ac:picMkLst>
            <pc:docMk/>
            <pc:sldMk cId="3735428688" sldId="9999"/>
            <ac:picMk id="12" creationId="{74F1BCB0-B5F3-4259-B15E-D3CC1BBA1625}"/>
          </ac:picMkLst>
        </pc:picChg>
        <pc:picChg chg="add mod">
          <ac:chgData name="Abbott, Jayne (LBB)" userId="S::jayne.abbott@barnet.gov.uk::d58df194-8127-41ba-bc9d-b8e529ba178b" providerId="AD" clId="Web-{F6284635-6EBC-4DC9-9325-06F0E40DDA02}" dt="2024-01-12T11:09:56.619" v="118" actId="1076"/>
          <ac:picMkLst>
            <pc:docMk/>
            <pc:sldMk cId="3735428688" sldId="9999"/>
            <ac:picMk id="47" creationId="{6E3D8410-9785-AF7F-E4B3-9D5FE707471B}"/>
          </ac:picMkLst>
        </pc:picChg>
        <pc:picChg chg="add mod">
          <ac:chgData name="Abbott, Jayne (LBB)" userId="S::jayne.abbott@barnet.gov.uk::d58df194-8127-41ba-bc9d-b8e529ba178b" providerId="AD" clId="Web-{F6284635-6EBC-4DC9-9325-06F0E40DDA02}" dt="2024-01-12T11:10:01.572" v="119" actId="14100"/>
          <ac:picMkLst>
            <pc:docMk/>
            <pc:sldMk cId="3735428688" sldId="9999"/>
            <ac:picMk id="49" creationId="{2FDB5E7E-DE83-26BF-1088-3C1FA6D5C304}"/>
          </ac:picMkLst>
        </pc:picChg>
      </pc:sldChg>
      <pc:sldChg chg="addSp delSp modSp mod setBg">
        <pc:chgData name="Abbott, Jayne (LBB)" userId="S::jayne.abbott@barnet.gov.uk::d58df194-8127-41ba-bc9d-b8e529ba178b" providerId="AD" clId="Web-{F6284635-6EBC-4DC9-9325-06F0E40DDA02}" dt="2024-01-12T11:12:54.639" v="135" actId="20577"/>
        <pc:sldMkLst>
          <pc:docMk/>
          <pc:sldMk cId="971711449" sldId="10022"/>
        </pc:sldMkLst>
        <pc:spChg chg="mod">
          <ac:chgData name="Abbott, Jayne (LBB)" userId="S::jayne.abbott@barnet.gov.uk::d58df194-8127-41ba-bc9d-b8e529ba178b" providerId="AD" clId="Web-{F6284635-6EBC-4DC9-9325-06F0E40DDA02}" dt="2024-01-12T11:11:50.090" v="124"/>
          <ac:spMkLst>
            <pc:docMk/>
            <pc:sldMk cId="971711449" sldId="10022"/>
            <ac:spMk id="2" creationId="{759CB688-E191-46E4-AB7C-1B22D74D0B14}"/>
          </ac:spMkLst>
        </pc:spChg>
        <pc:spChg chg="mod">
          <ac:chgData name="Abbott, Jayne (LBB)" userId="S::jayne.abbott@barnet.gov.uk::d58df194-8127-41ba-bc9d-b8e529ba178b" providerId="AD" clId="Web-{F6284635-6EBC-4DC9-9325-06F0E40DDA02}" dt="2024-01-12T11:12:29.169" v="130" actId="1076"/>
          <ac:spMkLst>
            <pc:docMk/>
            <pc:sldMk cId="971711449" sldId="10022"/>
            <ac:spMk id="6" creationId="{DDF184AA-1242-4701-B42E-A04B1A58D3B0}"/>
          </ac:spMkLst>
        </pc:spChg>
        <pc:spChg chg="mod">
          <ac:chgData name="Abbott, Jayne (LBB)" userId="S::jayne.abbott@barnet.gov.uk::d58df194-8127-41ba-bc9d-b8e529ba178b" providerId="AD" clId="Web-{F6284635-6EBC-4DC9-9325-06F0E40DDA02}" dt="2024-01-12T11:12:54.639" v="135" actId="20577"/>
          <ac:spMkLst>
            <pc:docMk/>
            <pc:sldMk cId="971711449" sldId="10022"/>
            <ac:spMk id="8" creationId="{F8312992-5779-4561-B3AB-F0681AAD89FF}"/>
          </ac:spMkLst>
        </pc:spChg>
        <pc:spChg chg="mod">
          <ac:chgData name="Abbott, Jayne (LBB)" userId="S::jayne.abbott@barnet.gov.uk::d58df194-8127-41ba-bc9d-b8e529ba178b" providerId="AD" clId="Web-{F6284635-6EBC-4DC9-9325-06F0E40DDA02}" dt="2024-01-12T11:12:48.748" v="134" actId="20577"/>
          <ac:spMkLst>
            <pc:docMk/>
            <pc:sldMk cId="971711449" sldId="10022"/>
            <ac:spMk id="9" creationId="{1B580250-D198-40A3-A7C8-FBA9329BD622}"/>
          </ac:spMkLst>
        </pc:spChg>
        <pc:spChg chg="add del">
          <ac:chgData name="Abbott, Jayne (LBB)" userId="S::jayne.abbott@barnet.gov.uk::d58df194-8127-41ba-bc9d-b8e529ba178b" providerId="AD" clId="Web-{F6284635-6EBC-4DC9-9325-06F0E40DDA02}" dt="2024-01-12T11:11:50.090" v="124"/>
          <ac:spMkLst>
            <pc:docMk/>
            <pc:sldMk cId="971711449" sldId="10022"/>
            <ac:spMk id="14" creationId="{2E442304-DDBD-4F7B-8017-36BCC863FB40}"/>
          </ac:spMkLst>
        </pc:spChg>
        <pc:spChg chg="add del">
          <ac:chgData name="Abbott, Jayne (LBB)" userId="S::jayne.abbott@barnet.gov.uk::d58df194-8127-41ba-bc9d-b8e529ba178b" providerId="AD" clId="Web-{F6284635-6EBC-4DC9-9325-06F0E40DDA02}" dt="2024-01-12T11:11:50.090" v="124"/>
          <ac:spMkLst>
            <pc:docMk/>
            <pc:sldMk cId="971711449" sldId="10022"/>
            <ac:spMk id="16" creationId="{5E107275-3853-46FD-A241-DE4355A42675}"/>
          </ac:spMkLst>
        </pc:spChg>
        <pc:picChg chg="mod">
          <ac:chgData name="Abbott, Jayne (LBB)" userId="S::jayne.abbott@barnet.gov.uk::d58df194-8127-41ba-bc9d-b8e529ba178b" providerId="AD" clId="Web-{F6284635-6EBC-4DC9-9325-06F0E40DDA02}" dt="2024-01-12T11:12:13.138" v="128" actId="1076"/>
          <ac:picMkLst>
            <pc:docMk/>
            <pc:sldMk cId="971711449" sldId="10022"/>
            <ac:picMk id="4" creationId="{C8DE523D-3C06-4972-8D6E-277D2F7C5D05}"/>
          </ac:picMkLst>
        </pc:picChg>
        <pc:picChg chg="mod">
          <ac:chgData name="Abbott, Jayne (LBB)" userId="S::jayne.abbott@barnet.gov.uk::d58df194-8127-41ba-bc9d-b8e529ba178b" providerId="AD" clId="Web-{F6284635-6EBC-4DC9-9325-06F0E40DDA02}" dt="2024-01-12T11:11:50.090" v="124"/>
          <ac:picMkLst>
            <pc:docMk/>
            <pc:sldMk cId="971711449" sldId="10022"/>
            <ac:picMk id="5" creationId="{A715E068-9082-406C-A62C-D23C8FEAED9B}"/>
          </ac:picMkLst>
        </pc:picChg>
        <pc:picChg chg="mod">
          <ac:chgData name="Abbott, Jayne (LBB)" userId="S::jayne.abbott@barnet.gov.uk::d58df194-8127-41ba-bc9d-b8e529ba178b" providerId="AD" clId="Web-{F6284635-6EBC-4DC9-9325-06F0E40DDA02}" dt="2024-01-12T11:12:40.404" v="132" actId="1076"/>
          <ac:picMkLst>
            <pc:docMk/>
            <pc:sldMk cId="971711449" sldId="10022"/>
            <ac:picMk id="7" creationId="{7C9A7896-921E-4FBB-9731-B67C19895809}"/>
          </ac:picMkLst>
        </pc:picChg>
      </pc:sldChg>
      <pc:sldChg chg="modSp">
        <pc:chgData name="Abbott, Jayne (LBB)" userId="S::jayne.abbott@barnet.gov.uk::d58df194-8127-41ba-bc9d-b8e529ba178b" providerId="AD" clId="Web-{F6284635-6EBC-4DC9-9325-06F0E40DDA02}" dt="2024-01-12T11:05:57.082" v="96"/>
        <pc:sldMkLst>
          <pc:docMk/>
          <pc:sldMk cId="3626721919" sldId="10032"/>
        </pc:sldMkLst>
        <pc:spChg chg="mod">
          <ac:chgData name="Abbott, Jayne (LBB)" userId="S::jayne.abbott@barnet.gov.uk::d58df194-8127-41ba-bc9d-b8e529ba178b" providerId="AD" clId="Web-{F6284635-6EBC-4DC9-9325-06F0E40DDA02}" dt="2024-01-12T11:05:57.082" v="96"/>
          <ac:spMkLst>
            <pc:docMk/>
            <pc:sldMk cId="3626721919" sldId="10032"/>
            <ac:spMk id="28" creationId="{C2580FB0-D146-458C-AF1B-8E8BBF6BBA85}"/>
          </ac:spMkLst>
        </pc:spChg>
      </pc:sldChg>
      <pc:sldChg chg="del">
        <pc:chgData name="Abbott, Jayne (LBB)" userId="S::jayne.abbott@barnet.gov.uk::d58df194-8127-41ba-bc9d-b8e529ba178b" providerId="AD" clId="Web-{F6284635-6EBC-4DC9-9325-06F0E40DDA02}" dt="2024-01-12T11:10:43.089" v="122"/>
        <pc:sldMkLst>
          <pc:docMk/>
          <pc:sldMk cId="4257308628" sldId="10035"/>
        </pc:sldMkLst>
      </pc:sldChg>
      <pc:sldChg chg="addSp delSp modSp new del mod setBg">
        <pc:chgData name="Abbott, Jayne (LBB)" userId="S::jayne.abbott@barnet.gov.uk::d58df194-8127-41ba-bc9d-b8e529ba178b" providerId="AD" clId="Web-{F6284635-6EBC-4DC9-9325-06F0E40DDA02}" dt="2024-01-12T11:03:31.172" v="60"/>
        <pc:sldMkLst>
          <pc:docMk/>
          <pc:sldMk cId="3338646017" sldId="10036"/>
        </pc:sldMkLst>
        <pc:spChg chg="del">
          <ac:chgData name="Abbott, Jayne (LBB)" userId="S::jayne.abbott@barnet.gov.uk::d58df194-8127-41ba-bc9d-b8e529ba178b" providerId="AD" clId="Web-{F6284635-6EBC-4DC9-9325-06F0E40DDA02}" dt="2024-01-12T11:00:29.886" v="1"/>
          <ac:spMkLst>
            <pc:docMk/>
            <pc:sldMk cId="3338646017" sldId="10036"/>
            <ac:spMk id="2" creationId="{B30DE74E-1C8F-CADF-1AA3-6313975738C1}"/>
          </ac:spMkLst>
        </pc:spChg>
        <pc:spChg chg="del">
          <ac:chgData name="Abbott, Jayne (LBB)" userId="S::jayne.abbott@barnet.gov.uk::d58df194-8127-41ba-bc9d-b8e529ba178b" providerId="AD" clId="Web-{F6284635-6EBC-4DC9-9325-06F0E40DDA02}" dt="2024-01-12T11:00:33.964" v="2"/>
          <ac:spMkLst>
            <pc:docMk/>
            <pc:sldMk cId="3338646017" sldId="10036"/>
            <ac:spMk id="3" creationId="{AEF9848D-96A0-25E8-85E7-C9A9498EBE55}"/>
          </ac:spMkLst>
        </pc:spChg>
        <pc:spChg chg="add del mod">
          <ac:chgData name="Abbott, Jayne (LBB)" userId="S::jayne.abbott@barnet.gov.uk::d58df194-8127-41ba-bc9d-b8e529ba178b" providerId="AD" clId="Web-{F6284635-6EBC-4DC9-9325-06F0E40DDA02}" dt="2024-01-12T11:02:57.093" v="34"/>
          <ac:spMkLst>
            <pc:docMk/>
            <pc:sldMk cId="3338646017" sldId="10036"/>
            <ac:spMk id="6" creationId="{85078890-324E-1DB2-70CF-549D14427BBB}"/>
          </ac:spMkLst>
        </pc:spChg>
        <pc:spChg chg="add del">
          <ac:chgData name="Abbott, Jayne (LBB)" userId="S::jayne.abbott@barnet.gov.uk::d58df194-8127-41ba-bc9d-b8e529ba178b" providerId="AD" clId="Web-{F6284635-6EBC-4DC9-9325-06F0E40DDA02}" dt="2024-01-12T11:02:00.529" v="17"/>
          <ac:spMkLst>
            <pc:docMk/>
            <pc:sldMk cId="3338646017" sldId="10036"/>
            <ac:spMk id="10" creationId="{7301F447-EEF7-48F5-AF73-7566EE7F64AD}"/>
          </ac:spMkLst>
        </pc:spChg>
        <pc:spChg chg="add del">
          <ac:chgData name="Abbott, Jayne (LBB)" userId="S::jayne.abbott@barnet.gov.uk::d58df194-8127-41ba-bc9d-b8e529ba178b" providerId="AD" clId="Web-{F6284635-6EBC-4DC9-9325-06F0E40DDA02}" dt="2024-01-12T11:02:00.529" v="17"/>
          <ac:spMkLst>
            <pc:docMk/>
            <pc:sldMk cId="3338646017" sldId="10036"/>
            <ac:spMk id="12" creationId="{F7117410-A2A4-4085-9ADC-46744551DBDE}"/>
          </ac:spMkLst>
        </pc:spChg>
        <pc:spChg chg="add del">
          <ac:chgData name="Abbott, Jayne (LBB)" userId="S::jayne.abbott@barnet.gov.uk::d58df194-8127-41ba-bc9d-b8e529ba178b" providerId="AD" clId="Web-{F6284635-6EBC-4DC9-9325-06F0E40DDA02}" dt="2024-01-12T11:02:00.529" v="17"/>
          <ac:spMkLst>
            <pc:docMk/>
            <pc:sldMk cId="3338646017" sldId="10036"/>
            <ac:spMk id="14" creationId="{99F74EB5-E547-4FB4-95F5-BCC788F3C4A0}"/>
          </ac:spMkLst>
        </pc:spChg>
        <pc:graphicFrameChg chg="add mod ord modGraphic">
          <ac:chgData name="Abbott, Jayne (LBB)" userId="S::jayne.abbott@barnet.gov.uk::d58df194-8127-41ba-bc9d-b8e529ba178b" providerId="AD" clId="Web-{F6284635-6EBC-4DC9-9325-06F0E40DDA02}" dt="2024-01-12T11:03:19.781" v="58"/>
          <ac:graphicFrameMkLst>
            <pc:docMk/>
            <pc:sldMk cId="3338646017" sldId="10036"/>
            <ac:graphicFrameMk id="5" creationId="{49730A6B-E359-A820-D29F-0838541B69FF}"/>
          </ac:graphicFrameMkLst>
        </pc:graphicFrameChg>
      </pc:sldChg>
      <pc:sldChg chg="addSp delSp modSp new">
        <pc:chgData name="Abbott, Jayne (LBB)" userId="S::jayne.abbott@barnet.gov.uk::d58df194-8127-41ba-bc9d-b8e529ba178b" providerId="AD" clId="Web-{F6284635-6EBC-4DC9-9325-06F0E40DDA02}" dt="2024-01-12T11:05:41.206" v="95"/>
        <pc:sldMkLst>
          <pc:docMk/>
          <pc:sldMk cId="2466842810" sldId="10037"/>
        </pc:sldMkLst>
        <pc:spChg chg="del">
          <ac:chgData name="Abbott, Jayne (LBB)" userId="S::jayne.abbott@barnet.gov.uk::d58df194-8127-41ba-bc9d-b8e529ba178b" providerId="AD" clId="Web-{F6284635-6EBC-4DC9-9325-06F0E40DDA02}" dt="2024-01-12T11:03:52.985" v="61"/>
          <ac:spMkLst>
            <pc:docMk/>
            <pc:sldMk cId="2466842810" sldId="10037"/>
            <ac:spMk id="2" creationId="{66BA2AA0-1DAC-D53B-925D-7E7533C79CDE}"/>
          </ac:spMkLst>
        </pc:spChg>
        <pc:spChg chg="del mod">
          <ac:chgData name="Abbott, Jayne (LBB)" userId="S::jayne.abbott@barnet.gov.uk::d58df194-8127-41ba-bc9d-b8e529ba178b" providerId="AD" clId="Web-{F6284635-6EBC-4DC9-9325-06F0E40DDA02}" dt="2024-01-12T11:04:06.657" v="64"/>
          <ac:spMkLst>
            <pc:docMk/>
            <pc:sldMk cId="2466842810" sldId="10037"/>
            <ac:spMk id="3" creationId="{18D021ED-FE6F-7D36-ECEE-82899E4D1951}"/>
          </ac:spMkLst>
        </pc:spChg>
        <pc:spChg chg="add del mod">
          <ac:chgData name="Abbott, Jayne (LBB)" userId="S::jayne.abbott@barnet.gov.uk::d58df194-8127-41ba-bc9d-b8e529ba178b" providerId="AD" clId="Web-{F6284635-6EBC-4DC9-9325-06F0E40DDA02}" dt="2024-01-12T11:04:12.688" v="69"/>
          <ac:spMkLst>
            <pc:docMk/>
            <pc:sldMk cId="2466842810" sldId="10037"/>
            <ac:spMk id="6" creationId="{3FF6127F-CA6E-090E-6B75-70885AC451FA}"/>
          </ac:spMkLst>
        </pc:spChg>
        <pc:graphicFrameChg chg="add mod ord modGraphic">
          <ac:chgData name="Abbott, Jayne (LBB)" userId="S::jayne.abbott@barnet.gov.uk::d58df194-8127-41ba-bc9d-b8e529ba178b" providerId="AD" clId="Web-{F6284635-6EBC-4DC9-9325-06F0E40DDA02}" dt="2024-01-12T11:05:41.206" v="95"/>
          <ac:graphicFrameMkLst>
            <pc:docMk/>
            <pc:sldMk cId="2466842810" sldId="10037"/>
            <ac:graphicFrameMk id="5" creationId="{172C3D0D-DF4C-FEF4-C3A8-33564A3AEB20}"/>
          </ac:graphicFrameMkLst>
        </pc:graphicFrameChg>
      </pc:sldChg>
    </pc:docChg>
  </pc:docChgLst>
  <pc:docChgLst>
    <pc:chgData name="Abbott, Jayne (LBB)" userId="S::jayne.abbott@barnet.gov.uk::d58df194-8127-41ba-bc9d-b8e529ba178b" providerId="AD" clId="Web-{CBF3A809-F077-4137-81E0-5873C6F8ED77}"/>
    <pc:docChg chg="delSld modSld">
      <pc:chgData name="Abbott, Jayne (LBB)" userId="S::jayne.abbott@barnet.gov.uk::d58df194-8127-41ba-bc9d-b8e529ba178b" providerId="AD" clId="Web-{CBF3A809-F077-4137-81E0-5873C6F8ED77}" dt="2024-01-15T12:32:58.947" v="34" actId="20577"/>
      <pc:docMkLst>
        <pc:docMk/>
      </pc:docMkLst>
      <pc:sldChg chg="modSp">
        <pc:chgData name="Abbott, Jayne (LBB)" userId="S::jayne.abbott@barnet.gov.uk::d58df194-8127-41ba-bc9d-b8e529ba178b" providerId="AD" clId="Web-{CBF3A809-F077-4137-81E0-5873C6F8ED77}" dt="2024-01-15T12:28:08.515" v="4" actId="14100"/>
        <pc:sldMkLst>
          <pc:docMk/>
          <pc:sldMk cId="2270699654" sldId="522"/>
        </pc:sldMkLst>
        <pc:picChg chg="mod">
          <ac:chgData name="Abbott, Jayne (LBB)" userId="S::jayne.abbott@barnet.gov.uk::d58df194-8127-41ba-bc9d-b8e529ba178b" providerId="AD" clId="Web-{CBF3A809-F077-4137-81E0-5873C6F8ED77}" dt="2024-01-15T12:28:03.078" v="3" actId="1076"/>
          <ac:picMkLst>
            <pc:docMk/>
            <pc:sldMk cId="2270699654" sldId="522"/>
            <ac:picMk id="27" creationId="{D37B27EE-FB65-BAAB-CF91-C21871CD1804}"/>
          </ac:picMkLst>
        </pc:picChg>
        <pc:picChg chg="mod">
          <ac:chgData name="Abbott, Jayne (LBB)" userId="S::jayne.abbott@barnet.gov.uk::d58df194-8127-41ba-bc9d-b8e529ba178b" providerId="AD" clId="Web-{CBF3A809-F077-4137-81E0-5873C6F8ED77}" dt="2024-01-15T12:28:08.515" v="4" actId="14100"/>
          <ac:picMkLst>
            <pc:docMk/>
            <pc:sldMk cId="2270699654" sldId="522"/>
            <ac:picMk id="1026" creationId="{90943BBA-219B-FF4C-6C9D-8090AF7D60C2}"/>
          </ac:picMkLst>
        </pc:picChg>
      </pc:sldChg>
      <pc:sldChg chg="addSp modSp">
        <pc:chgData name="Abbott, Jayne (LBB)" userId="S::jayne.abbott@barnet.gov.uk::d58df194-8127-41ba-bc9d-b8e529ba178b" providerId="AD" clId="Web-{CBF3A809-F077-4137-81E0-5873C6F8ED77}" dt="2024-01-15T12:27:43.952" v="2" actId="1076"/>
        <pc:sldMkLst>
          <pc:docMk/>
          <pc:sldMk cId="3735428688" sldId="9999"/>
        </pc:sldMkLst>
        <pc:picChg chg="add mod">
          <ac:chgData name="Abbott, Jayne (LBB)" userId="S::jayne.abbott@barnet.gov.uk::d58df194-8127-41ba-bc9d-b8e529ba178b" providerId="AD" clId="Web-{CBF3A809-F077-4137-81E0-5873C6F8ED77}" dt="2024-01-15T12:27:43.952" v="2" actId="1076"/>
          <ac:picMkLst>
            <pc:docMk/>
            <pc:sldMk cId="3735428688" sldId="9999"/>
            <ac:picMk id="27" creationId="{EF58D819-22CD-C23E-A757-697334965D9D}"/>
          </ac:picMkLst>
        </pc:picChg>
      </pc:sldChg>
      <pc:sldChg chg="del">
        <pc:chgData name="Abbott, Jayne (LBB)" userId="S::jayne.abbott@barnet.gov.uk::d58df194-8127-41ba-bc9d-b8e529ba178b" providerId="AD" clId="Web-{CBF3A809-F077-4137-81E0-5873C6F8ED77}" dt="2024-01-15T12:28:46.798" v="5"/>
        <pc:sldMkLst>
          <pc:docMk/>
          <pc:sldMk cId="3401390441" sldId="10043"/>
        </pc:sldMkLst>
      </pc:sldChg>
      <pc:sldChg chg="del">
        <pc:chgData name="Abbott, Jayne (LBB)" userId="S::jayne.abbott@barnet.gov.uk::d58df194-8127-41ba-bc9d-b8e529ba178b" providerId="AD" clId="Web-{CBF3A809-F077-4137-81E0-5873C6F8ED77}" dt="2024-01-15T12:28:50.626" v="6"/>
        <pc:sldMkLst>
          <pc:docMk/>
          <pc:sldMk cId="3375049676" sldId="10044"/>
        </pc:sldMkLst>
      </pc:sldChg>
      <pc:sldChg chg="addSp delSp modSp">
        <pc:chgData name="Abbott, Jayne (LBB)" userId="S::jayne.abbott@barnet.gov.uk::d58df194-8127-41ba-bc9d-b8e529ba178b" providerId="AD" clId="Web-{CBF3A809-F077-4137-81E0-5873C6F8ED77}" dt="2024-01-15T12:32:58.947" v="34" actId="20577"/>
        <pc:sldMkLst>
          <pc:docMk/>
          <pc:sldMk cId="3853163799" sldId="10046"/>
        </pc:sldMkLst>
        <pc:spChg chg="add mod">
          <ac:chgData name="Abbott, Jayne (LBB)" userId="S::jayne.abbott@barnet.gov.uk::d58df194-8127-41ba-bc9d-b8e529ba178b" providerId="AD" clId="Web-{CBF3A809-F077-4137-81E0-5873C6F8ED77}" dt="2024-01-15T12:32:58.947" v="34" actId="20577"/>
          <ac:spMkLst>
            <pc:docMk/>
            <pc:sldMk cId="3853163799" sldId="10046"/>
            <ac:spMk id="2" creationId="{29F3D2B6-67E4-EA9A-E577-8E7F068AF67C}"/>
          </ac:spMkLst>
        </pc:spChg>
        <pc:spChg chg="mod">
          <ac:chgData name="Abbott, Jayne (LBB)" userId="S::jayne.abbott@barnet.gov.uk::d58df194-8127-41ba-bc9d-b8e529ba178b" providerId="AD" clId="Web-{CBF3A809-F077-4137-81E0-5873C6F8ED77}" dt="2024-01-15T12:29:33.159" v="9" actId="20577"/>
          <ac:spMkLst>
            <pc:docMk/>
            <pc:sldMk cId="3853163799" sldId="10046"/>
            <ac:spMk id="16" creationId="{B340A895-4A7D-2303-A60E-2F6783EF8074}"/>
          </ac:spMkLst>
        </pc:spChg>
        <pc:spChg chg="del">
          <ac:chgData name="Abbott, Jayne (LBB)" userId="S::jayne.abbott@barnet.gov.uk::d58df194-8127-41ba-bc9d-b8e529ba178b" providerId="AD" clId="Web-{CBF3A809-F077-4137-81E0-5873C6F8ED77}" dt="2024-01-15T12:29:15.174" v="7"/>
          <ac:spMkLst>
            <pc:docMk/>
            <pc:sldMk cId="3853163799" sldId="10046"/>
            <ac:spMk id="17" creationId="{AC595040-D645-F3B7-1448-8E2BC324BF28}"/>
          </ac:spMkLst>
        </pc:spChg>
      </pc:sldChg>
    </pc:docChg>
  </pc:docChgLst>
  <pc:docChgLst>
    <pc:chgData name="Abbott, Jayne (LBB)" userId="S::jayne.abbott@barnet.gov.uk::d58df194-8127-41ba-bc9d-b8e529ba178b" providerId="AD" clId="Web-{566CE3E2-D3D9-4E3B-801D-2C35CBA26022}"/>
    <pc:docChg chg="addSld delSld">
      <pc:chgData name="Abbott, Jayne (LBB)" userId="S::jayne.abbott@barnet.gov.uk::d58df194-8127-41ba-bc9d-b8e529ba178b" providerId="AD" clId="Web-{566CE3E2-D3D9-4E3B-801D-2C35CBA26022}" dt="2024-06-19T15:46:23.759" v="3"/>
      <pc:docMkLst>
        <pc:docMk/>
      </pc:docMkLst>
      <pc:sldChg chg="add del replId">
        <pc:chgData name="Abbott, Jayne (LBB)" userId="S::jayne.abbott@barnet.gov.uk::d58df194-8127-41ba-bc9d-b8e529ba178b" providerId="AD" clId="Web-{566CE3E2-D3D9-4E3B-801D-2C35CBA26022}" dt="2024-06-19T15:46:23.759" v="3"/>
        <pc:sldMkLst>
          <pc:docMk/>
          <pc:sldMk cId="2368973481" sldId="10047"/>
        </pc:sldMkLst>
      </pc:sldChg>
      <pc:sldChg chg="add del">
        <pc:chgData name="Abbott, Jayne (LBB)" userId="S::jayne.abbott@barnet.gov.uk::d58df194-8127-41ba-bc9d-b8e529ba178b" providerId="AD" clId="Web-{566CE3E2-D3D9-4E3B-801D-2C35CBA26022}" dt="2024-06-19T15:46:08.040" v="1"/>
        <pc:sldMkLst>
          <pc:docMk/>
          <pc:sldMk cId="3539197433" sldId="10047"/>
        </pc:sldMkLst>
      </pc:sldChg>
    </pc:docChg>
  </pc:docChgLst>
  <pc:docChgLst>
    <pc:chgData name="Abbott, Jayne (LBB)" userId="d58df194-8127-41ba-bc9d-b8e529ba178b" providerId="ADAL" clId="{FDD9C6C6-5CCC-450C-BA46-7F7185CECBBF}"/>
    <pc:docChg chg="custSel modSld modMainMaster">
      <pc:chgData name="Abbott, Jayne (LBB)" userId="d58df194-8127-41ba-bc9d-b8e529ba178b" providerId="ADAL" clId="{FDD9C6C6-5CCC-450C-BA46-7F7185CECBBF}" dt="2024-01-04T16:27:03.346" v="28"/>
      <pc:docMkLst>
        <pc:docMk/>
      </pc:docMkLst>
      <pc:sldChg chg="addSp modSp mod setBg">
        <pc:chgData name="Abbott, Jayne (LBB)" userId="d58df194-8127-41ba-bc9d-b8e529ba178b" providerId="ADAL" clId="{FDD9C6C6-5CCC-450C-BA46-7F7185CECBBF}" dt="2024-01-04T16:27:03.346" v="28"/>
        <pc:sldMkLst>
          <pc:docMk/>
          <pc:sldMk cId="676013201" sldId="440"/>
        </pc:sldMkLst>
        <pc:spChg chg="ord">
          <ac:chgData name="Abbott, Jayne (LBB)" userId="d58df194-8127-41ba-bc9d-b8e529ba178b" providerId="ADAL" clId="{FDD9C6C6-5CCC-450C-BA46-7F7185CECBBF}" dt="2024-01-04T16:24:59.393" v="15" actId="26606"/>
          <ac:spMkLst>
            <pc:docMk/>
            <pc:sldMk cId="676013201" sldId="440"/>
            <ac:spMk id="4" creationId="{00000000-0000-0000-0000-000000000000}"/>
          </ac:spMkLst>
        </pc:spChg>
        <pc:spChg chg="add">
          <ac:chgData name="Abbott, Jayne (LBB)" userId="d58df194-8127-41ba-bc9d-b8e529ba178b" providerId="ADAL" clId="{FDD9C6C6-5CCC-450C-BA46-7F7185CECBBF}" dt="2024-01-04T16:24:59.393" v="15" actId="26606"/>
          <ac:spMkLst>
            <pc:docMk/>
            <pc:sldMk cId="676013201" sldId="440"/>
            <ac:spMk id="23" creationId="{E1750109-3B91-4506-B997-0CD8E35A1488}"/>
          </ac:spMkLst>
        </pc:spChg>
        <pc:spChg chg="add">
          <ac:chgData name="Abbott, Jayne (LBB)" userId="d58df194-8127-41ba-bc9d-b8e529ba178b" providerId="ADAL" clId="{FDD9C6C6-5CCC-450C-BA46-7F7185CECBBF}" dt="2024-01-04T16:24:59.393" v="15" actId="26606"/>
          <ac:spMkLst>
            <pc:docMk/>
            <pc:sldMk cId="676013201" sldId="440"/>
            <ac:spMk id="25" creationId="{E72D8D1B-59F6-4FF3-8547-9BBB6129F2FA}"/>
          </ac:spMkLst>
        </pc:spChg>
        <pc:spChg chg="add">
          <ac:chgData name="Abbott, Jayne (LBB)" userId="d58df194-8127-41ba-bc9d-b8e529ba178b" providerId="ADAL" clId="{FDD9C6C6-5CCC-450C-BA46-7F7185CECBBF}" dt="2024-01-04T16:24:59.393" v="15" actId="26606"/>
          <ac:spMkLst>
            <pc:docMk/>
            <pc:sldMk cId="676013201" sldId="440"/>
            <ac:spMk id="27" creationId="{2C444748-5A8D-4B53-89FE-42B455DFA2D1}"/>
          </ac:spMkLst>
        </pc:spChg>
        <pc:spChg chg="add">
          <ac:chgData name="Abbott, Jayne (LBB)" userId="d58df194-8127-41ba-bc9d-b8e529ba178b" providerId="ADAL" clId="{FDD9C6C6-5CCC-450C-BA46-7F7185CECBBF}" dt="2024-01-04T16:24:59.393" v="15" actId="26606"/>
          <ac:spMkLst>
            <pc:docMk/>
            <pc:sldMk cId="676013201" sldId="440"/>
            <ac:spMk id="29" creationId="{14044C96-7CFD-44DB-A579-D77B0D37C681}"/>
          </ac:spMkLst>
        </pc:spChg>
        <pc:spChg chg="add">
          <ac:chgData name="Abbott, Jayne (LBB)" userId="d58df194-8127-41ba-bc9d-b8e529ba178b" providerId="ADAL" clId="{FDD9C6C6-5CCC-450C-BA46-7F7185CECBBF}" dt="2024-01-04T16:24:59.393" v="15" actId="26606"/>
          <ac:spMkLst>
            <pc:docMk/>
            <pc:sldMk cId="676013201" sldId="440"/>
            <ac:spMk id="31" creationId="{8FC8C21F-9484-4A71-ABFA-6C10682FAC3E}"/>
          </ac:spMkLst>
        </pc:spChg>
        <pc:spChg chg="add">
          <ac:chgData name="Abbott, Jayne (LBB)" userId="d58df194-8127-41ba-bc9d-b8e529ba178b" providerId="ADAL" clId="{FDD9C6C6-5CCC-450C-BA46-7F7185CECBBF}" dt="2024-01-04T16:24:59.393" v="15" actId="26606"/>
          <ac:spMkLst>
            <pc:docMk/>
            <pc:sldMk cId="676013201" sldId="440"/>
            <ac:spMk id="33" creationId="{F4FFA271-A10A-4AC3-8F06-E3313A197A80}"/>
          </ac:spMkLst>
        </pc:spChg>
        <pc:spChg chg="add">
          <ac:chgData name="Abbott, Jayne (LBB)" userId="d58df194-8127-41ba-bc9d-b8e529ba178b" providerId="ADAL" clId="{FDD9C6C6-5CCC-450C-BA46-7F7185CECBBF}" dt="2024-01-04T16:24:59.393" v="15" actId="26606"/>
          <ac:spMkLst>
            <pc:docMk/>
            <pc:sldMk cId="676013201" sldId="440"/>
            <ac:spMk id="35" creationId="{7F9FE375-3674-4B26-B67B-30AFAF78CC57}"/>
          </ac:spMkLst>
        </pc:spChg>
        <pc:picChg chg="mod ord">
          <ac:chgData name="Abbott, Jayne (LBB)" userId="d58df194-8127-41ba-bc9d-b8e529ba178b" providerId="ADAL" clId="{FDD9C6C6-5CCC-450C-BA46-7F7185CECBBF}" dt="2024-01-04T16:24:59.393" v="15" actId="26606"/>
          <ac:picMkLst>
            <pc:docMk/>
            <pc:sldMk cId="676013201" sldId="440"/>
            <ac:picMk id="3" creationId="{40474D6B-194E-7CD1-651A-B76FEDB7E671}"/>
          </ac:picMkLst>
        </pc:picChg>
        <pc:picChg chg="add mod">
          <ac:chgData name="Abbott, Jayne (LBB)" userId="d58df194-8127-41ba-bc9d-b8e529ba178b" providerId="ADAL" clId="{FDD9C6C6-5CCC-450C-BA46-7F7185CECBBF}" dt="2024-01-04T16:25:37.882" v="21" actId="14100"/>
          <ac:picMkLst>
            <pc:docMk/>
            <pc:sldMk cId="676013201" sldId="440"/>
            <ac:picMk id="5" creationId="{902E77A0-2425-B863-992F-E832BDCFB0A3}"/>
          </ac:picMkLst>
        </pc:picChg>
        <pc:picChg chg="mod ord">
          <ac:chgData name="Abbott, Jayne (LBB)" userId="d58df194-8127-41ba-bc9d-b8e529ba178b" providerId="ADAL" clId="{FDD9C6C6-5CCC-450C-BA46-7F7185CECBBF}" dt="2024-01-04T16:24:59.393" v="15" actId="26606"/>
          <ac:picMkLst>
            <pc:docMk/>
            <pc:sldMk cId="676013201" sldId="440"/>
            <ac:picMk id="8" creationId="{31511289-E5CD-4ED9-9088-D94333306637}"/>
          </ac:picMkLst>
        </pc:picChg>
        <pc:picChg chg="mod">
          <ac:chgData name="Abbott, Jayne (LBB)" userId="d58df194-8127-41ba-bc9d-b8e529ba178b" providerId="ADAL" clId="{FDD9C6C6-5CCC-450C-BA46-7F7185CECBBF}" dt="2024-01-04T16:24:59.393" v="15" actId="26606"/>
          <ac:picMkLst>
            <pc:docMk/>
            <pc:sldMk cId="676013201" sldId="440"/>
            <ac:picMk id="10" creationId="{A81670C1-9673-4B0C-B13C-DEFD7F44DE23}"/>
          </ac:picMkLst>
        </pc:picChg>
        <pc:picChg chg="mod">
          <ac:chgData name="Abbott, Jayne (LBB)" userId="d58df194-8127-41ba-bc9d-b8e529ba178b" providerId="ADAL" clId="{FDD9C6C6-5CCC-450C-BA46-7F7185CECBBF}" dt="2024-01-04T16:24:59.393" v="15" actId="26606"/>
          <ac:picMkLst>
            <pc:docMk/>
            <pc:sldMk cId="676013201" sldId="440"/>
            <ac:picMk id="14" creationId="{E3CCCC52-F252-4F4A-8D5F-9A7DBBDDA754}"/>
          </ac:picMkLst>
        </pc:picChg>
        <pc:picChg chg="mod">
          <ac:chgData name="Abbott, Jayne (LBB)" userId="d58df194-8127-41ba-bc9d-b8e529ba178b" providerId="ADAL" clId="{FDD9C6C6-5CCC-450C-BA46-7F7185CECBBF}" dt="2024-01-04T16:24:59.393" v="15" actId="26606"/>
          <ac:picMkLst>
            <pc:docMk/>
            <pc:sldMk cId="676013201" sldId="440"/>
            <ac:picMk id="18" creationId="{FE595006-5FBD-4D51-91C1-D0F711FC0DA6}"/>
          </ac:picMkLst>
        </pc:picChg>
      </pc:sldChg>
      <pc:sldChg chg="setBg">
        <pc:chgData name="Abbott, Jayne (LBB)" userId="d58df194-8127-41ba-bc9d-b8e529ba178b" providerId="ADAL" clId="{FDD9C6C6-5CCC-450C-BA46-7F7185CECBBF}" dt="2024-01-04T16:27:03.346" v="28"/>
        <pc:sldMkLst>
          <pc:docMk/>
          <pc:sldMk cId="517019962" sldId="10028"/>
        </pc:sldMkLst>
      </pc:sldChg>
      <pc:sldChg chg="setBg">
        <pc:chgData name="Abbott, Jayne (LBB)" userId="d58df194-8127-41ba-bc9d-b8e529ba178b" providerId="ADAL" clId="{FDD9C6C6-5CCC-450C-BA46-7F7185CECBBF}" dt="2024-01-04T16:27:03.346" v="28"/>
        <pc:sldMkLst>
          <pc:docMk/>
          <pc:sldMk cId="3626721919" sldId="10032"/>
        </pc:sldMkLst>
      </pc:sldChg>
      <pc:sldMasterChg chg="setBg modSldLayout">
        <pc:chgData name="Abbott, Jayne (LBB)" userId="d58df194-8127-41ba-bc9d-b8e529ba178b" providerId="ADAL" clId="{FDD9C6C6-5CCC-450C-BA46-7F7185CECBBF}" dt="2024-01-04T16:27:03.346" v="28"/>
        <pc:sldMasterMkLst>
          <pc:docMk/>
          <pc:sldMasterMk cId="731398346" sldId="2147483648"/>
        </pc:sldMasterMkLst>
        <pc:sldLayoutChg chg="setBg">
          <pc:chgData name="Abbott, Jayne (LBB)" userId="d58df194-8127-41ba-bc9d-b8e529ba178b" providerId="ADAL" clId="{FDD9C6C6-5CCC-450C-BA46-7F7185CECBBF}" dt="2024-01-04T16:27:03.346" v="28"/>
          <pc:sldLayoutMkLst>
            <pc:docMk/>
            <pc:sldMasterMk cId="731398346" sldId="2147483648"/>
            <pc:sldLayoutMk cId="3619304169" sldId="2147483649"/>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4238706651" sldId="2147483650"/>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1841885043" sldId="2147483651"/>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1164983451" sldId="2147483652"/>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493138462" sldId="2147483653"/>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3531870413" sldId="2147483654"/>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1842479571" sldId="2147483655"/>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1859145551" sldId="2147483656"/>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1665375230" sldId="2147483657"/>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442745038" sldId="2147483658"/>
          </pc:sldLayoutMkLst>
        </pc:sldLayoutChg>
        <pc:sldLayoutChg chg="setBg">
          <pc:chgData name="Abbott, Jayne (LBB)" userId="d58df194-8127-41ba-bc9d-b8e529ba178b" providerId="ADAL" clId="{FDD9C6C6-5CCC-450C-BA46-7F7185CECBBF}" dt="2024-01-04T16:27:03.346" v="28"/>
          <pc:sldLayoutMkLst>
            <pc:docMk/>
            <pc:sldMasterMk cId="731398346" sldId="2147483648"/>
            <pc:sldLayoutMk cId="161836339" sldId="2147483659"/>
          </pc:sldLayoutMkLst>
        </pc:sldLayoutChg>
      </pc:sldMasterChg>
      <pc:sldMasterChg chg="setBg modSldLayout">
        <pc:chgData name="Abbott, Jayne (LBB)" userId="d58df194-8127-41ba-bc9d-b8e529ba178b" providerId="ADAL" clId="{FDD9C6C6-5CCC-450C-BA46-7F7185CECBBF}" dt="2024-01-04T16:27:03.346" v="28"/>
        <pc:sldMasterMkLst>
          <pc:docMk/>
          <pc:sldMasterMk cId="3143365128" sldId="2147483660"/>
        </pc:sldMasterMkLst>
        <pc:sldLayoutChg chg="setBg">
          <pc:chgData name="Abbott, Jayne (LBB)" userId="d58df194-8127-41ba-bc9d-b8e529ba178b" providerId="ADAL" clId="{FDD9C6C6-5CCC-450C-BA46-7F7185CECBBF}" dt="2024-01-04T16:27:03.346" v="28"/>
          <pc:sldLayoutMkLst>
            <pc:docMk/>
            <pc:sldMasterMk cId="3143365128" sldId="2147483660"/>
            <pc:sldLayoutMk cId="30109212" sldId="2147483661"/>
          </pc:sldLayoutMkLst>
        </pc:sldLayoutChg>
        <pc:sldLayoutChg chg="setBg">
          <pc:chgData name="Abbott, Jayne (LBB)" userId="d58df194-8127-41ba-bc9d-b8e529ba178b" providerId="ADAL" clId="{FDD9C6C6-5CCC-450C-BA46-7F7185CECBBF}" dt="2024-01-04T16:27:03.346" v="28"/>
          <pc:sldLayoutMkLst>
            <pc:docMk/>
            <pc:sldMasterMk cId="3143365128" sldId="2147483660"/>
            <pc:sldLayoutMk cId="3765277757" sldId="2147483662"/>
          </pc:sldLayoutMkLst>
        </pc:sldLayoutChg>
        <pc:sldLayoutChg chg="setBg">
          <pc:chgData name="Abbott, Jayne (LBB)" userId="d58df194-8127-41ba-bc9d-b8e529ba178b" providerId="ADAL" clId="{FDD9C6C6-5CCC-450C-BA46-7F7185CECBBF}" dt="2024-01-04T16:27:03.346" v="28"/>
          <pc:sldLayoutMkLst>
            <pc:docMk/>
            <pc:sldMasterMk cId="3143365128" sldId="2147483660"/>
            <pc:sldLayoutMk cId="100713889" sldId="2147483663"/>
          </pc:sldLayoutMkLst>
        </pc:sldLayoutChg>
        <pc:sldLayoutChg chg="setBg">
          <pc:chgData name="Abbott, Jayne (LBB)" userId="d58df194-8127-41ba-bc9d-b8e529ba178b" providerId="ADAL" clId="{FDD9C6C6-5CCC-450C-BA46-7F7185CECBBF}" dt="2024-01-04T16:27:03.346" v="28"/>
          <pc:sldLayoutMkLst>
            <pc:docMk/>
            <pc:sldMasterMk cId="3143365128" sldId="2147483660"/>
            <pc:sldLayoutMk cId="3999951389" sldId="2147483664"/>
          </pc:sldLayoutMkLst>
        </pc:sldLayoutChg>
        <pc:sldLayoutChg chg="setBg">
          <pc:chgData name="Abbott, Jayne (LBB)" userId="d58df194-8127-41ba-bc9d-b8e529ba178b" providerId="ADAL" clId="{FDD9C6C6-5CCC-450C-BA46-7F7185CECBBF}" dt="2024-01-04T16:27:03.346" v="28"/>
          <pc:sldLayoutMkLst>
            <pc:docMk/>
            <pc:sldMasterMk cId="3143365128" sldId="2147483660"/>
            <pc:sldLayoutMk cId="3753394642" sldId="2147483665"/>
          </pc:sldLayoutMkLst>
        </pc:sldLayoutChg>
        <pc:sldLayoutChg chg="setBg">
          <pc:chgData name="Abbott, Jayne (LBB)" userId="d58df194-8127-41ba-bc9d-b8e529ba178b" providerId="ADAL" clId="{FDD9C6C6-5CCC-450C-BA46-7F7185CECBBF}" dt="2024-01-04T16:27:03.346" v="28"/>
          <pc:sldLayoutMkLst>
            <pc:docMk/>
            <pc:sldMasterMk cId="3143365128" sldId="2147483660"/>
            <pc:sldLayoutMk cId="2313924009" sldId="2147483666"/>
          </pc:sldLayoutMkLst>
        </pc:sldLayoutChg>
        <pc:sldLayoutChg chg="setBg">
          <pc:chgData name="Abbott, Jayne (LBB)" userId="d58df194-8127-41ba-bc9d-b8e529ba178b" providerId="ADAL" clId="{FDD9C6C6-5CCC-450C-BA46-7F7185CECBBF}" dt="2024-01-04T16:27:03.346" v="28"/>
          <pc:sldLayoutMkLst>
            <pc:docMk/>
            <pc:sldMasterMk cId="3143365128" sldId="2147483660"/>
            <pc:sldLayoutMk cId="4103642093" sldId="2147483667"/>
          </pc:sldLayoutMkLst>
        </pc:sldLayoutChg>
      </pc:sldMasterChg>
      <pc:sldMasterChg chg="setBg modSldLayout">
        <pc:chgData name="Abbott, Jayne (LBB)" userId="d58df194-8127-41ba-bc9d-b8e529ba178b" providerId="ADAL" clId="{FDD9C6C6-5CCC-450C-BA46-7F7185CECBBF}" dt="2024-01-04T16:27:03.346" v="28"/>
        <pc:sldMasterMkLst>
          <pc:docMk/>
          <pc:sldMasterMk cId="1754873460" sldId="2147483668"/>
        </pc:sldMasterMkLst>
        <pc:sldLayoutChg chg="setBg">
          <pc:chgData name="Abbott, Jayne (LBB)" userId="d58df194-8127-41ba-bc9d-b8e529ba178b" providerId="ADAL" clId="{FDD9C6C6-5CCC-450C-BA46-7F7185CECBBF}" dt="2024-01-04T16:27:03.346" v="28"/>
          <pc:sldLayoutMkLst>
            <pc:docMk/>
            <pc:sldMasterMk cId="1754873460" sldId="2147483668"/>
            <pc:sldLayoutMk cId="2995509264" sldId="2147483669"/>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2976850272" sldId="2147483670"/>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3283901433" sldId="2147483671"/>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566644989" sldId="2147483672"/>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1280592007" sldId="2147483673"/>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913179923" sldId="2147483674"/>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1160980136" sldId="2147483675"/>
          </pc:sldLayoutMkLst>
        </pc:sldLayoutChg>
        <pc:sldLayoutChg chg="setBg">
          <pc:chgData name="Abbott, Jayne (LBB)" userId="d58df194-8127-41ba-bc9d-b8e529ba178b" providerId="ADAL" clId="{FDD9C6C6-5CCC-450C-BA46-7F7185CECBBF}" dt="2024-01-04T16:27:03.346" v="28"/>
          <pc:sldLayoutMkLst>
            <pc:docMk/>
            <pc:sldMasterMk cId="1754873460" sldId="2147483668"/>
            <pc:sldLayoutMk cId="1504002716" sldId="2147483676"/>
          </pc:sldLayoutMkLst>
        </pc:sldLayoutChg>
      </pc:sldMasterChg>
      <pc:sldMasterChg chg="setBg modSldLayout">
        <pc:chgData name="Abbott, Jayne (LBB)" userId="d58df194-8127-41ba-bc9d-b8e529ba178b" providerId="ADAL" clId="{FDD9C6C6-5CCC-450C-BA46-7F7185CECBBF}" dt="2024-01-04T16:27:03.346" v="28"/>
        <pc:sldMasterMkLst>
          <pc:docMk/>
          <pc:sldMasterMk cId="1210696960" sldId="2147483684"/>
        </pc:sldMasterMkLst>
        <pc:sldLayoutChg chg="setBg">
          <pc:chgData name="Abbott, Jayne (LBB)" userId="d58df194-8127-41ba-bc9d-b8e529ba178b" providerId="ADAL" clId="{FDD9C6C6-5CCC-450C-BA46-7F7185CECBBF}" dt="2024-01-04T16:27:03.346" v="28"/>
          <pc:sldLayoutMkLst>
            <pc:docMk/>
            <pc:sldMasterMk cId="1210696960" sldId="2147483684"/>
            <pc:sldLayoutMk cId="2837680829" sldId="2147483677"/>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977809795" sldId="2147483678"/>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631432644" sldId="2147483679"/>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1962942209" sldId="2147483680"/>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604112380" sldId="2147483681"/>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3917321534" sldId="2147483682"/>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3563893466" sldId="2147483683"/>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1642169451" sldId="2147483685"/>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416194161" sldId="2147483686"/>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2437968233" sldId="2147483687"/>
          </pc:sldLayoutMkLst>
        </pc:sldLayoutChg>
        <pc:sldLayoutChg chg="setBg">
          <pc:chgData name="Abbott, Jayne (LBB)" userId="d58df194-8127-41ba-bc9d-b8e529ba178b" providerId="ADAL" clId="{FDD9C6C6-5CCC-450C-BA46-7F7185CECBBF}" dt="2024-01-04T16:27:03.346" v="28"/>
          <pc:sldLayoutMkLst>
            <pc:docMk/>
            <pc:sldMasterMk cId="1210696960" sldId="2147483684"/>
            <pc:sldLayoutMk cId="2190226563" sldId="2147483688"/>
          </pc:sldLayoutMkLst>
        </pc:sldLayoutChg>
      </pc:sldMasterChg>
    </pc:docChg>
  </pc:docChgLst>
  <pc:docChgLst>
    <pc:chgData name="Abbott, Jayne (LBB)" userId="S::jayne.abbott@barnet.gov.uk::d58df194-8127-41ba-bc9d-b8e529ba178b" providerId="AD" clId="Web-{456957E1-D231-45ED-8C29-1E18FF637DA5}"/>
    <pc:docChg chg="delSld">
      <pc:chgData name="Abbott, Jayne (LBB)" userId="S::jayne.abbott@barnet.gov.uk::d58df194-8127-41ba-bc9d-b8e529ba178b" providerId="AD" clId="Web-{456957E1-D231-45ED-8C29-1E18FF637DA5}" dt="2024-05-16T14:32:56.761" v="0"/>
      <pc:docMkLst>
        <pc:docMk/>
      </pc:docMkLst>
      <pc:sldChg chg="del">
        <pc:chgData name="Abbott, Jayne (LBB)" userId="S::jayne.abbott@barnet.gov.uk::d58df194-8127-41ba-bc9d-b8e529ba178b" providerId="AD" clId="Web-{456957E1-D231-45ED-8C29-1E18FF637DA5}" dt="2024-05-16T14:32:56.761" v="0"/>
        <pc:sldMkLst>
          <pc:docMk/>
          <pc:sldMk cId="2189093170" sldId="10034"/>
        </pc:sldMkLst>
      </pc:sldChg>
    </pc:docChg>
  </pc:docChgLst>
  <pc:docChgLst>
    <pc:chgData name="Konn, Sarah (LBB)" userId="S::sarah.konn@barnet.gov.uk::16a1efce-a48a-4a40-8359-2f1161a99b48" providerId="AD" clId="Web-{FC1720D6-A542-4C3C-B313-35CDB7F7C8C4}"/>
    <pc:docChg chg="addSld modSld">
      <pc:chgData name="Konn, Sarah (LBB)" userId="S::sarah.konn@barnet.gov.uk::16a1efce-a48a-4a40-8359-2f1161a99b48" providerId="AD" clId="Web-{FC1720D6-A542-4C3C-B313-35CDB7F7C8C4}" dt="2024-01-12T16:58:14.432" v="17" actId="20577"/>
      <pc:docMkLst>
        <pc:docMk/>
      </pc:docMkLst>
      <pc:sldChg chg="modSp">
        <pc:chgData name="Konn, Sarah (LBB)" userId="S::sarah.konn@barnet.gov.uk::16a1efce-a48a-4a40-8359-2f1161a99b48" providerId="AD" clId="Web-{FC1720D6-A542-4C3C-B313-35CDB7F7C8C4}" dt="2024-01-12T16:47:19.312" v="1" actId="20577"/>
        <pc:sldMkLst>
          <pc:docMk/>
          <pc:sldMk cId="3401390441" sldId="10043"/>
        </pc:sldMkLst>
        <pc:spChg chg="mod">
          <ac:chgData name="Konn, Sarah (LBB)" userId="S::sarah.konn@barnet.gov.uk::16a1efce-a48a-4a40-8359-2f1161a99b48" providerId="AD" clId="Web-{FC1720D6-A542-4C3C-B313-35CDB7F7C8C4}" dt="2024-01-12T16:47:19.312" v="1" actId="20577"/>
          <ac:spMkLst>
            <pc:docMk/>
            <pc:sldMk cId="3401390441" sldId="10043"/>
            <ac:spMk id="2" creationId="{3E7AECD6-F643-19CE-E191-A96D4FB295B5}"/>
          </ac:spMkLst>
        </pc:spChg>
      </pc:sldChg>
      <pc:sldChg chg="modSp">
        <pc:chgData name="Konn, Sarah (LBB)" userId="S::sarah.konn@barnet.gov.uk::16a1efce-a48a-4a40-8359-2f1161a99b48" providerId="AD" clId="Web-{FC1720D6-A542-4C3C-B313-35CDB7F7C8C4}" dt="2024-01-12T16:49:35.130" v="15" actId="20577"/>
        <pc:sldMkLst>
          <pc:docMk/>
          <pc:sldMk cId="767376420" sldId="10045"/>
        </pc:sldMkLst>
        <pc:spChg chg="mod">
          <ac:chgData name="Konn, Sarah (LBB)" userId="S::sarah.konn@barnet.gov.uk::16a1efce-a48a-4a40-8359-2f1161a99b48" providerId="AD" clId="Web-{FC1720D6-A542-4C3C-B313-35CDB7F7C8C4}" dt="2024-01-12T16:49:35.130" v="15" actId="20577"/>
          <ac:spMkLst>
            <pc:docMk/>
            <pc:sldMk cId="767376420" sldId="10045"/>
            <ac:spMk id="2" creationId="{21CEDFB8-D1C9-7A24-596F-30315F4352FF}"/>
          </ac:spMkLst>
        </pc:spChg>
      </pc:sldChg>
      <pc:sldChg chg="modSp new">
        <pc:chgData name="Konn, Sarah (LBB)" userId="S::sarah.konn@barnet.gov.uk::16a1efce-a48a-4a40-8359-2f1161a99b48" providerId="AD" clId="Web-{FC1720D6-A542-4C3C-B313-35CDB7F7C8C4}" dt="2024-01-12T16:58:14.432" v="17" actId="20577"/>
        <pc:sldMkLst>
          <pc:docMk/>
          <pc:sldMk cId="1534209979" sldId="10046"/>
        </pc:sldMkLst>
        <pc:spChg chg="mod">
          <ac:chgData name="Konn, Sarah (LBB)" userId="S::sarah.konn@barnet.gov.uk::16a1efce-a48a-4a40-8359-2f1161a99b48" providerId="AD" clId="Web-{FC1720D6-A542-4C3C-B313-35CDB7F7C8C4}" dt="2024-01-12T16:58:14.432" v="17" actId="20577"/>
          <ac:spMkLst>
            <pc:docMk/>
            <pc:sldMk cId="1534209979" sldId="10046"/>
            <ac:spMk id="2" creationId="{58FF5899-AE7C-8358-3829-00CFB790174B}"/>
          </ac:spMkLst>
        </pc:spChg>
      </pc:sldChg>
    </pc:docChg>
  </pc:docChgLst>
  <pc:docChgLst>
    <pc:chgData name="Abbott, Jayne (LBB)" userId="S::jayne.abbott@barnet.gov.uk::d58df194-8127-41ba-bc9d-b8e529ba178b" providerId="AD" clId="Web-{139CD4F9-CF8C-46A7-B12C-05A83AFAB43C}"/>
    <pc:docChg chg="addSld delSld">
      <pc:chgData name="Abbott, Jayne (LBB)" userId="S::jayne.abbott@barnet.gov.uk::d58df194-8127-41ba-bc9d-b8e529ba178b" providerId="AD" clId="Web-{139CD4F9-CF8C-46A7-B12C-05A83AFAB43C}" dt="2024-01-12T13:06:00.367" v="6"/>
      <pc:docMkLst>
        <pc:docMk/>
      </pc:docMkLst>
      <pc:sldChg chg="del">
        <pc:chgData name="Abbott, Jayne (LBB)" userId="S::jayne.abbott@barnet.gov.uk::d58df194-8127-41ba-bc9d-b8e529ba178b" providerId="AD" clId="Web-{139CD4F9-CF8C-46A7-B12C-05A83AFAB43C}" dt="2024-01-12T13:05:57.882" v="5"/>
        <pc:sldMkLst>
          <pc:docMk/>
          <pc:sldMk cId="3596645061" sldId="10030"/>
        </pc:sldMkLst>
      </pc:sldChg>
      <pc:sldChg chg="new add del">
        <pc:chgData name="Abbott, Jayne (LBB)" userId="S::jayne.abbott@barnet.gov.uk::d58df194-8127-41ba-bc9d-b8e529ba178b" providerId="AD" clId="Web-{139CD4F9-CF8C-46A7-B12C-05A83AFAB43C}" dt="2024-01-12T12:30:49.905" v="2"/>
        <pc:sldMkLst>
          <pc:docMk/>
          <pc:sldMk cId="3618073823" sldId="10038"/>
        </pc:sldMkLst>
      </pc:sldChg>
      <pc:sldChg chg="add">
        <pc:chgData name="Abbott, Jayne (LBB)" userId="S::jayne.abbott@barnet.gov.uk::d58df194-8127-41ba-bc9d-b8e529ba178b" providerId="AD" clId="Web-{139CD4F9-CF8C-46A7-B12C-05A83AFAB43C}" dt="2024-01-12T12:30:53.108" v="3"/>
        <pc:sldMkLst>
          <pc:docMk/>
          <pc:sldMk cId="3867293278" sldId="10039"/>
        </pc:sldMkLst>
      </pc:sldChg>
      <pc:sldChg chg="add del replId">
        <pc:chgData name="Abbott, Jayne (LBB)" userId="S::jayne.abbott@barnet.gov.uk::d58df194-8127-41ba-bc9d-b8e529ba178b" providerId="AD" clId="Web-{139CD4F9-CF8C-46A7-B12C-05A83AFAB43C}" dt="2024-01-12T13:06:00.367" v="6"/>
        <pc:sldMkLst>
          <pc:docMk/>
          <pc:sldMk cId="3861980557" sldId="10040"/>
        </pc:sldMkLst>
      </pc:sldChg>
    </pc:docChg>
  </pc:docChgLst>
  <pc:docChgLst>
    <pc:chgData name="Abbott, Jayne (LBB)" userId="S::jayne.abbott@barnet.gov.uk::d58df194-8127-41ba-bc9d-b8e529ba178b" providerId="AD" clId="Web-{A47DA7FE-9253-4E29-9C7B-EC491BAAE904}"/>
    <pc:docChg chg="addSld delSld modSld sldOrd">
      <pc:chgData name="Abbott, Jayne (LBB)" userId="S::jayne.abbott@barnet.gov.uk::d58df194-8127-41ba-bc9d-b8e529ba178b" providerId="AD" clId="Web-{A47DA7FE-9253-4E29-9C7B-EC491BAAE904}" dt="2024-01-12T13:43:22.057" v="237"/>
      <pc:docMkLst>
        <pc:docMk/>
      </pc:docMkLst>
      <pc:sldChg chg="del">
        <pc:chgData name="Abbott, Jayne (LBB)" userId="S::jayne.abbott@barnet.gov.uk::d58df194-8127-41ba-bc9d-b8e529ba178b" providerId="AD" clId="Web-{A47DA7FE-9253-4E29-9C7B-EC491BAAE904}" dt="2024-01-12T13:27:15.426" v="57"/>
        <pc:sldMkLst>
          <pc:docMk/>
          <pc:sldMk cId="3911172138" sldId="273"/>
        </pc:sldMkLst>
      </pc:sldChg>
      <pc:sldChg chg="del">
        <pc:chgData name="Abbott, Jayne (LBB)" userId="S::jayne.abbott@barnet.gov.uk::d58df194-8127-41ba-bc9d-b8e529ba178b" providerId="AD" clId="Web-{A47DA7FE-9253-4E29-9C7B-EC491BAAE904}" dt="2024-01-12T13:27:12.707" v="56"/>
        <pc:sldMkLst>
          <pc:docMk/>
          <pc:sldMk cId="3692222939" sldId="10025"/>
        </pc:sldMkLst>
      </pc:sldChg>
      <pc:sldChg chg="modSp">
        <pc:chgData name="Abbott, Jayne (LBB)" userId="S::jayne.abbott@barnet.gov.uk::d58df194-8127-41ba-bc9d-b8e529ba178b" providerId="AD" clId="Web-{A47DA7FE-9253-4E29-9C7B-EC491BAAE904}" dt="2024-01-12T13:26:58.082" v="55"/>
        <pc:sldMkLst>
          <pc:docMk/>
          <pc:sldMk cId="2466842810" sldId="10037"/>
        </pc:sldMkLst>
        <pc:graphicFrameChg chg="mod modGraphic">
          <ac:chgData name="Abbott, Jayne (LBB)" userId="S::jayne.abbott@barnet.gov.uk::d58df194-8127-41ba-bc9d-b8e529ba178b" providerId="AD" clId="Web-{A47DA7FE-9253-4E29-9C7B-EC491BAAE904}" dt="2024-01-12T13:26:58.082" v="55"/>
          <ac:graphicFrameMkLst>
            <pc:docMk/>
            <pc:sldMk cId="2466842810" sldId="10037"/>
            <ac:graphicFrameMk id="5" creationId="{172C3D0D-DF4C-FEF4-C3A8-33564A3AEB20}"/>
          </ac:graphicFrameMkLst>
        </pc:graphicFrameChg>
      </pc:sldChg>
      <pc:sldChg chg="addSp delSp modSp del">
        <pc:chgData name="Abbott, Jayne (LBB)" userId="S::jayne.abbott@barnet.gov.uk::d58df194-8127-41ba-bc9d-b8e529ba178b" providerId="AD" clId="Web-{A47DA7FE-9253-4E29-9C7B-EC491BAAE904}" dt="2024-01-12T13:31:10.947" v="93"/>
        <pc:sldMkLst>
          <pc:docMk/>
          <pc:sldMk cId="3618073823" sldId="10038"/>
        </pc:sldMkLst>
        <pc:spChg chg="add mod">
          <ac:chgData name="Abbott, Jayne (LBB)" userId="S::jayne.abbott@barnet.gov.uk::d58df194-8127-41ba-bc9d-b8e529ba178b" providerId="AD" clId="Web-{A47DA7FE-9253-4E29-9C7B-EC491BAAE904}" dt="2024-01-12T13:30:04.945" v="82" actId="1076"/>
          <ac:spMkLst>
            <pc:docMk/>
            <pc:sldMk cId="3618073823" sldId="10038"/>
            <ac:spMk id="4" creationId="{23D2C0E8-ACF6-79C9-8CB9-548BC589AED4}"/>
          </ac:spMkLst>
        </pc:spChg>
        <pc:picChg chg="add del mod">
          <ac:chgData name="Abbott, Jayne (LBB)" userId="S::jayne.abbott@barnet.gov.uk::d58df194-8127-41ba-bc9d-b8e529ba178b" providerId="AD" clId="Web-{A47DA7FE-9253-4E29-9C7B-EC491BAAE904}" dt="2024-01-12T13:28:43.631" v="64"/>
          <ac:picMkLst>
            <pc:docMk/>
            <pc:sldMk cId="3618073823" sldId="10038"/>
            <ac:picMk id="2" creationId="{D9B9C415-3482-9643-2ADC-B0FAF21E3A45}"/>
          </ac:picMkLst>
        </pc:picChg>
        <pc:picChg chg="add mod">
          <ac:chgData name="Abbott, Jayne (LBB)" userId="S::jayne.abbott@barnet.gov.uk::d58df194-8127-41ba-bc9d-b8e529ba178b" providerId="AD" clId="Web-{A47DA7FE-9253-4E29-9C7B-EC491BAAE904}" dt="2024-01-12T13:30:25.508" v="83" actId="14100"/>
          <ac:picMkLst>
            <pc:docMk/>
            <pc:sldMk cId="3618073823" sldId="10038"/>
            <ac:picMk id="3" creationId="{13C1141A-CB53-FF29-2B22-8A913C9920D1}"/>
          </ac:picMkLst>
        </pc:picChg>
      </pc:sldChg>
      <pc:sldChg chg="addSp modSp del ord">
        <pc:chgData name="Abbott, Jayne (LBB)" userId="S::jayne.abbott@barnet.gov.uk::d58df194-8127-41ba-bc9d-b8e529ba178b" providerId="AD" clId="Web-{A47DA7FE-9253-4E29-9C7B-EC491BAAE904}" dt="2024-01-12T13:38:49.879" v="162"/>
        <pc:sldMkLst>
          <pc:docMk/>
          <pc:sldMk cId="3867293278" sldId="10039"/>
        </pc:sldMkLst>
        <pc:spChg chg="add mod">
          <ac:chgData name="Abbott, Jayne (LBB)" userId="S::jayne.abbott@barnet.gov.uk::d58df194-8127-41ba-bc9d-b8e529ba178b" providerId="AD" clId="Web-{A47DA7FE-9253-4E29-9C7B-EC491BAAE904}" dt="2024-01-12T13:36:43.657" v="138" actId="14100"/>
          <ac:spMkLst>
            <pc:docMk/>
            <pc:sldMk cId="3867293278" sldId="10039"/>
            <ac:spMk id="2" creationId="{1D410CFF-A349-D6AD-D49D-EC32723F1696}"/>
          </ac:spMkLst>
        </pc:spChg>
      </pc:sldChg>
      <pc:sldChg chg="new del">
        <pc:chgData name="Abbott, Jayne (LBB)" userId="S::jayne.abbott@barnet.gov.uk::d58df194-8127-41ba-bc9d-b8e529ba178b" providerId="AD" clId="Web-{A47DA7FE-9253-4E29-9C7B-EC491BAAE904}" dt="2024-01-12T13:27:41.739" v="60"/>
        <pc:sldMkLst>
          <pc:docMk/>
          <pc:sldMk cId="2755765709" sldId="10040"/>
        </pc:sldMkLst>
      </pc:sldChg>
      <pc:sldChg chg="modSp add replId">
        <pc:chgData name="Abbott, Jayne (LBB)" userId="S::jayne.abbott@barnet.gov.uk::d58df194-8127-41ba-bc9d-b8e529ba178b" providerId="AD" clId="Web-{A47DA7FE-9253-4E29-9C7B-EC491BAAE904}" dt="2024-01-12T13:27:57.677" v="62"/>
        <pc:sldMkLst>
          <pc:docMk/>
          <pc:sldMk cId="11758586" sldId="10041"/>
        </pc:sldMkLst>
        <pc:spChg chg="mod">
          <ac:chgData name="Abbott, Jayne (LBB)" userId="S::jayne.abbott@barnet.gov.uk::d58df194-8127-41ba-bc9d-b8e529ba178b" providerId="AD" clId="Web-{A47DA7FE-9253-4E29-9C7B-EC491BAAE904}" dt="2024-01-12T13:27:57.677" v="62"/>
          <ac:spMkLst>
            <pc:docMk/>
            <pc:sldMk cId="11758586" sldId="10041"/>
            <ac:spMk id="13" creationId="{18774226-0269-5266-3611-38462B0E2CF6}"/>
          </ac:spMkLst>
        </pc:spChg>
      </pc:sldChg>
      <pc:sldChg chg="addSp delSp modSp add del ord replId">
        <pc:chgData name="Abbott, Jayne (LBB)" userId="S::jayne.abbott@barnet.gov.uk::d58df194-8127-41ba-bc9d-b8e529ba178b" providerId="AD" clId="Web-{A47DA7FE-9253-4E29-9C7B-EC491BAAE904}" dt="2024-01-12T13:31:08.228" v="92"/>
        <pc:sldMkLst>
          <pc:docMk/>
          <pc:sldMk cId="948471876" sldId="10042"/>
        </pc:sldMkLst>
        <pc:spChg chg="del mod">
          <ac:chgData name="Abbott, Jayne (LBB)" userId="S::jayne.abbott@barnet.gov.uk::d58df194-8127-41ba-bc9d-b8e529ba178b" providerId="AD" clId="Web-{A47DA7FE-9253-4E29-9C7B-EC491BAAE904}" dt="2024-01-12T13:30:47.806" v="88"/>
          <ac:spMkLst>
            <pc:docMk/>
            <pc:sldMk cId="948471876" sldId="10042"/>
            <ac:spMk id="2" creationId="{F275467F-A6F2-DF97-F6D3-83D2D5666271}"/>
          </ac:spMkLst>
        </pc:spChg>
        <pc:spChg chg="add del mod">
          <ac:chgData name="Abbott, Jayne (LBB)" userId="S::jayne.abbott@barnet.gov.uk::d58df194-8127-41ba-bc9d-b8e529ba178b" providerId="AD" clId="Web-{A47DA7FE-9253-4E29-9C7B-EC491BAAE904}" dt="2024-01-12T13:30:53.540" v="90"/>
          <ac:spMkLst>
            <pc:docMk/>
            <pc:sldMk cId="948471876" sldId="10042"/>
            <ac:spMk id="5" creationId="{CAC63D33-2914-E026-DA0D-F9AA32AC901F}"/>
          </ac:spMkLst>
        </pc:spChg>
        <pc:spChg chg="add del mod">
          <ac:chgData name="Abbott, Jayne (LBB)" userId="S::jayne.abbott@barnet.gov.uk::d58df194-8127-41ba-bc9d-b8e529ba178b" providerId="AD" clId="Web-{A47DA7FE-9253-4E29-9C7B-EC491BAAE904}" dt="2024-01-12T13:30:58.259" v="91"/>
          <ac:spMkLst>
            <pc:docMk/>
            <pc:sldMk cId="948471876" sldId="10042"/>
            <ac:spMk id="7" creationId="{4C9297A0-9F59-1711-F1F5-A2580C559586}"/>
          </ac:spMkLst>
        </pc:spChg>
        <pc:graphicFrameChg chg="del">
          <ac:chgData name="Abbott, Jayne (LBB)" userId="S::jayne.abbott@barnet.gov.uk::d58df194-8127-41ba-bc9d-b8e529ba178b" providerId="AD" clId="Web-{A47DA7FE-9253-4E29-9C7B-EC491BAAE904}" dt="2024-01-12T13:30:43.227" v="86"/>
          <ac:graphicFrameMkLst>
            <pc:docMk/>
            <pc:sldMk cId="948471876" sldId="10042"/>
            <ac:graphicFrameMk id="4" creationId="{89E42711-DD9C-560E-4150-7794A5BC6E9D}"/>
          </ac:graphicFrameMkLst>
        </pc:graphicFrameChg>
      </pc:sldChg>
      <pc:sldChg chg="addSp delSp modSp add ord replId">
        <pc:chgData name="Abbott, Jayne (LBB)" userId="S::jayne.abbott@barnet.gov.uk::d58df194-8127-41ba-bc9d-b8e529ba178b" providerId="AD" clId="Web-{A47DA7FE-9253-4E29-9C7B-EC491BAAE904}" dt="2024-01-12T13:38:08.847" v="159" actId="1076"/>
        <pc:sldMkLst>
          <pc:docMk/>
          <pc:sldMk cId="2071480796" sldId="10042"/>
        </pc:sldMkLst>
        <pc:spChg chg="del">
          <ac:chgData name="Abbott, Jayne (LBB)" userId="S::jayne.abbott@barnet.gov.uk::d58df194-8127-41ba-bc9d-b8e529ba178b" providerId="AD" clId="Web-{A47DA7FE-9253-4E29-9C7B-EC491BAAE904}" dt="2024-01-12T13:31:51.698" v="101"/>
          <ac:spMkLst>
            <pc:docMk/>
            <pc:sldMk cId="2071480796" sldId="10042"/>
            <ac:spMk id="2" creationId="{B7120749-65B0-E368-C9C4-12BA4F052194}"/>
          </ac:spMkLst>
        </pc:spChg>
        <pc:spChg chg="del mod">
          <ac:chgData name="Abbott, Jayne (LBB)" userId="S::jayne.abbott@barnet.gov.uk::d58df194-8127-41ba-bc9d-b8e529ba178b" providerId="AD" clId="Web-{A47DA7FE-9253-4E29-9C7B-EC491BAAE904}" dt="2024-01-12T13:31:44.291" v="99"/>
          <ac:spMkLst>
            <pc:docMk/>
            <pc:sldMk cId="2071480796" sldId="10042"/>
            <ac:spMk id="3" creationId="{D06EF4E3-AB13-2A37-1193-E49FE7954C18}"/>
          </ac:spMkLst>
        </pc:spChg>
        <pc:spChg chg="add del mod">
          <ac:chgData name="Abbott, Jayne (LBB)" userId="S::jayne.abbott@barnet.gov.uk::d58df194-8127-41ba-bc9d-b8e529ba178b" providerId="AD" clId="Web-{A47DA7FE-9253-4E29-9C7B-EC491BAAE904}" dt="2024-01-12T13:31:48.932" v="100"/>
          <ac:spMkLst>
            <pc:docMk/>
            <pc:sldMk cId="2071480796" sldId="10042"/>
            <ac:spMk id="5" creationId="{95EE77C2-DD41-DA11-BA2E-A9EEA11BA6B7}"/>
          </ac:spMkLst>
        </pc:spChg>
        <pc:spChg chg="add del mod">
          <ac:chgData name="Abbott, Jayne (LBB)" userId="S::jayne.abbott@barnet.gov.uk::d58df194-8127-41ba-bc9d-b8e529ba178b" providerId="AD" clId="Web-{A47DA7FE-9253-4E29-9C7B-EC491BAAE904}" dt="2024-01-12T13:31:55.370" v="102"/>
          <ac:spMkLst>
            <pc:docMk/>
            <pc:sldMk cId="2071480796" sldId="10042"/>
            <ac:spMk id="8" creationId="{FF4DD19D-757B-C201-9FCD-AFF8EC08FFAF}"/>
          </ac:spMkLst>
        </pc:spChg>
        <pc:spChg chg="del">
          <ac:chgData name="Abbott, Jayne (LBB)" userId="S::jayne.abbott@barnet.gov.uk::d58df194-8127-41ba-bc9d-b8e529ba178b" providerId="AD" clId="Web-{A47DA7FE-9253-4E29-9C7B-EC491BAAE904}" dt="2024-01-12T13:31:35.916" v="96"/>
          <ac:spMkLst>
            <pc:docMk/>
            <pc:sldMk cId="2071480796" sldId="10042"/>
            <ac:spMk id="9" creationId="{DE6E188F-FD03-0109-EA72-469AF3A0F637}"/>
          </ac:spMkLst>
        </pc:spChg>
        <pc:spChg chg="add mod">
          <ac:chgData name="Abbott, Jayne (LBB)" userId="S::jayne.abbott@barnet.gov.uk::d58df194-8127-41ba-bc9d-b8e529ba178b" providerId="AD" clId="Web-{A47DA7FE-9253-4E29-9C7B-EC491BAAE904}" dt="2024-01-12T13:36:12.672" v="134" actId="14100"/>
          <ac:spMkLst>
            <pc:docMk/>
            <pc:sldMk cId="2071480796" sldId="10042"/>
            <ac:spMk id="10" creationId="{23C056CD-BA4B-CC10-6EBC-B493CCF28C73}"/>
          </ac:spMkLst>
        </pc:spChg>
        <pc:picChg chg="del">
          <ac:chgData name="Abbott, Jayne (LBB)" userId="S::jayne.abbott@barnet.gov.uk::d58df194-8127-41ba-bc9d-b8e529ba178b" providerId="AD" clId="Web-{A47DA7FE-9253-4E29-9C7B-EC491BAAE904}" dt="2024-01-12T13:31:59.479" v="103"/>
          <ac:picMkLst>
            <pc:docMk/>
            <pc:sldMk cId="2071480796" sldId="10042"/>
            <ac:picMk id="7" creationId="{439F63AD-B3E3-8FC1-4424-8FA93C00F47A}"/>
          </ac:picMkLst>
        </pc:picChg>
        <pc:picChg chg="add mod">
          <ac:chgData name="Abbott, Jayne (LBB)" userId="S::jayne.abbott@barnet.gov.uk::d58df194-8127-41ba-bc9d-b8e529ba178b" providerId="AD" clId="Web-{A47DA7FE-9253-4E29-9C7B-EC491BAAE904}" dt="2024-01-12T13:38:08.847" v="159" actId="1076"/>
          <ac:picMkLst>
            <pc:docMk/>
            <pc:sldMk cId="2071480796" sldId="10042"/>
            <ac:picMk id="11" creationId="{EF7D356D-EEC6-C72E-0663-2B2F6747C463}"/>
          </ac:picMkLst>
        </pc:picChg>
      </pc:sldChg>
      <pc:sldChg chg="modSp new">
        <pc:chgData name="Abbott, Jayne (LBB)" userId="S::jayne.abbott@barnet.gov.uk::d58df194-8127-41ba-bc9d-b8e529ba178b" providerId="AD" clId="Web-{A47DA7FE-9253-4E29-9C7B-EC491BAAE904}" dt="2024-01-12T13:37:08.924" v="145" actId="20577"/>
        <pc:sldMkLst>
          <pc:docMk/>
          <pc:sldMk cId="3401390441" sldId="10043"/>
        </pc:sldMkLst>
        <pc:spChg chg="mod">
          <ac:chgData name="Abbott, Jayne (LBB)" userId="S::jayne.abbott@barnet.gov.uk::d58df194-8127-41ba-bc9d-b8e529ba178b" providerId="AD" clId="Web-{A47DA7FE-9253-4E29-9C7B-EC491BAAE904}" dt="2024-01-12T13:37:08.924" v="145" actId="20577"/>
          <ac:spMkLst>
            <pc:docMk/>
            <pc:sldMk cId="3401390441" sldId="10043"/>
            <ac:spMk id="2" creationId="{3E7AECD6-F643-19CE-E191-A96D4FB295B5}"/>
          </ac:spMkLst>
        </pc:spChg>
      </pc:sldChg>
      <pc:sldChg chg="modSp add replId">
        <pc:chgData name="Abbott, Jayne (LBB)" userId="S::jayne.abbott@barnet.gov.uk::d58df194-8127-41ba-bc9d-b8e529ba178b" providerId="AD" clId="Web-{A47DA7FE-9253-4E29-9C7B-EC491BAAE904}" dt="2024-01-12T13:37:30.783" v="156" actId="20577"/>
        <pc:sldMkLst>
          <pc:docMk/>
          <pc:sldMk cId="3375049676" sldId="10044"/>
        </pc:sldMkLst>
        <pc:spChg chg="mod">
          <ac:chgData name="Abbott, Jayne (LBB)" userId="S::jayne.abbott@barnet.gov.uk::d58df194-8127-41ba-bc9d-b8e529ba178b" providerId="AD" clId="Web-{A47DA7FE-9253-4E29-9C7B-EC491BAAE904}" dt="2024-01-12T13:37:30.783" v="156" actId="20577"/>
          <ac:spMkLst>
            <pc:docMk/>
            <pc:sldMk cId="3375049676" sldId="10044"/>
            <ac:spMk id="2" creationId="{A446251F-1764-3648-155A-1FDCB4D5F74C}"/>
          </ac:spMkLst>
        </pc:spChg>
      </pc:sldChg>
      <pc:sldChg chg="addSp modSp add ord replId">
        <pc:chgData name="Abbott, Jayne (LBB)" userId="S::jayne.abbott@barnet.gov.uk::d58df194-8127-41ba-bc9d-b8e529ba178b" providerId="AD" clId="Web-{A47DA7FE-9253-4E29-9C7B-EC491BAAE904}" dt="2024-01-12T13:43:17.947" v="236" actId="14100"/>
        <pc:sldMkLst>
          <pc:docMk/>
          <pc:sldMk cId="767376420" sldId="10045"/>
        </pc:sldMkLst>
        <pc:spChg chg="add mod">
          <ac:chgData name="Abbott, Jayne (LBB)" userId="S::jayne.abbott@barnet.gov.uk::d58df194-8127-41ba-bc9d-b8e529ba178b" providerId="AD" clId="Web-{A47DA7FE-9253-4E29-9C7B-EC491BAAE904}" dt="2024-01-12T13:40:02.787" v="212" actId="1076"/>
          <ac:spMkLst>
            <pc:docMk/>
            <pc:sldMk cId="767376420" sldId="10045"/>
            <ac:spMk id="2" creationId="{21CEDFB8-D1C9-7A24-596F-30315F4352FF}"/>
          </ac:spMkLst>
        </pc:spChg>
        <pc:spChg chg="mod">
          <ac:chgData name="Abbott, Jayne (LBB)" userId="S::jayne.abbott@barnet.gov.uk::d58df194-8127-41ba-bc9d-b8e529ba178b" providerId="AD" clId="Web-{A47DA7FE-9253-4E29-9C7B-EC491BAAE904}" dt="2024-01-12T13:43:13.104" v="235" actId="1076"/>
          <ac:spMkLst>
            <pc:docMk/>
            <pc:sldMk cId="767376420" sldId="10045"/>
            <ac:spMk id="10" creationId="{AA90D7B2-9B4D-E4C5-304F-6148F916FC65}"/>
          </ac:spMkLst>
        </pc:spChg>
        <pc:picChg chg="add mod">
          <ac:chgData name="Abbott, Jayne (LBB)" userId="S::jayne.abbott@barnet.gov.uk::d58df194-8127-41ba-bc9d-b8e529ba178b" providerId="AD" clId="Web-{A47DA7FE-9253-4E29-9C7B-EC491BAAE904}" dt="2024-01-12T13:43:03.463" v="234" actId="1076"/>
          <ac:picMkLst>
            <pc:docMk/>
            <pc:sldMk cId="767376420" sldId="10045"/>
            <ac:picMk id="4" creationId="{4B858E1B-17E9-DC10-DC99-EEE4D4AB7ABC}"/>
          </ac:picMkLst>
        </pc:picChg>
        <pc:picChg chg="add mod">
          <ac:chgData name="Abbott, Jayne (LBB)" userId="S::jayne.abbott@barnet.gov.uk::d58df194-8127-41ba-bc9d-b8e529ba178b" providerId="AD" clId="Web-{A47DA7FE-9253-4E29-9C7B-EC491BAAE904}" dt="2024-01-12T13:42:59.869" v="233" actId="1076"/>
          <ac:picMkLst>
            <pc:docMk/>
            <pc:sldMk cId="767376420" sldId="10045"/>
            <ac:picMk id="5" creationId="{4AD6399D-24F5-3A0C-C033-597E49E6BAFF}"/>
          </ac:picMkLst>
        </pc:picChg>
        <pc:picChg chg="add mod">
          <ac:chgData name="Abbott, Jayne (LBB)" userId="S::jayne.abbott@barnet.gov.uk::d58df194-8127-41ba-bc9d-b8e529ba178b" providerId="AD" clId="Web-{A47DA7FE-9253-4E29-9C7B-EC491BAAE904}" dt="2024-01-12T13:42:54.041" v="232" actId="1076"/>
          <ac:picMkLst>
            <pc:docMk/>
            <pc:sldMk cId="767376420" sldId="10045"/>
            <ac:picMk id="6" creationId="{29309135-7574-5D10-3A36-0A5B0D8E651F}"/>
          </ac:picMkLst>
        </pc:picChg>
        <pc:picChg chg="mod">
          <ac:chgData name="Abbott, Jayne (LBB)" userId="S::jayne.abbott@barnet.gov.uk::d58df194-8127-41ba-bc9d-b8e529ba178b" providerId="AD" clId="Web-{A47DA7FE-9253-4E29-9C7B-EC491BAAE904}" dt="2024-01-12T13:43:17.947" v="236" actId="14100"/>
          <ac:picMkLst>
            <pc:docMk/>
            <pc:sldMk cId="767376420" sldId="10045"/>
            <ac:picMk id="11" creationId="{5C5DD421-3DCE-7351-DA3B-92B75C3866B8}"/>
          </ac:picMkLst>
        </pc:picChg>
      </pc:sldChg>
      <pc:sldChg chg="delSp add del replId">
        <pc:chgData name="Abbott, Jayne (LBB)" userId="S::jayne.abbott@barnet.gov.uk::d58df194-8127-41ba-bc9d-b8e529ba178b" providerId="AD" clId="Web-{A47DA7FE-9253-4E29-9C7B-EC491BAAE904}" dt="2024-01-12T13:43:22.057" v="237"/>
        <pc:sldMkLst>
          <pc:docMk/>
          <pc:sldMk cId="3915085754" sldId="10046"/>
        </pc:sldMkLst>
        <pc:picChg chg="del">
          <ac:chgData name="Abbott, Jayne (LBB)" userId="S::jayne.abbott@barnet.gov.uk::d58df194-8127-41ba-bc9d-b8e529ba178b" providerId="AD" clId="Web-{A47DA7FE-9253-4E29-9C7B-EC491BAAE904}" dt="2024-01-12T13:41:10.491" v="217"/>
          <ac:picMkLst>
            <pc:docMk/>
            <pc:sldMk cId="3915085754" sldId="10046"/>
            <ac:picMk id="3" creationId="{AD5A6033-1B46-E452-AF4D-2B611C3F2DE3}"/>
          </ac:picMkLst>
        </pc:picChg>
        <pc:picChg chg="del">
          <ac:chgData name="Abbott, Jayne (LBB)" userId="S::jayne.abbott@barnet.gov.uk::d58df194-8127-41ba-bc9d-b8e529ba178b" providerId="AD" clId="Web-{A47DA7FE-9253-4E29-9C7B-EC491BAAE904}" dt="2024-01-12T13:41:21.101" v="219"/>
          <ac:picMkLst>
            <pc:docMk/>
            <pc:sldMk cId="3915085754" sldId="10046"/>
            <ac:picMk id="5" creationId="{C2708370-E271-DEB5-A28E-5490A5EB25ED}"/>
          </ac:picMkLst>
        </pc:picChg>
      </pc:sldChg>
    </pc:docChg>
  </pc:docChgLst>
  <pc:docChgLst>
    <pc:chgData name="Abbott, Jayne (LBB)" userId="S::jayne.abbott@barnet.gov.uk::d58df194-8127-41ba-bc9d-b8e529ba178b" providerId="AD" clId="Web-{2E2C025B-4647-4055-BA6B-C256A5A91A91}"/>
    <pc:docChg chg="addSld modSld sldOrd">
      <pc:chgData name="Abbott, Jayne (LBB)" userId="S::jayne.abbott@barnet.gov.uk::d58df194-8127-41ba-bc9d-b8e529ba178b" providerId="AD" clId="Web-{2E2C025B-4647-4055-BA6B-C256A5A91A91}" dt="2024-01-12T10:57:48.749" v="2"/>
      <pc:docMkLst>
        <pc:docMk/>
      </pc:docMkLst>
      <pc:sldChg chg="modSp">
        <pc:chgData name="Abbott, Jayne (LBB)" userId="S::jayne.abbott@barnet.gov.uk::d58df194-8127-41ba-bc9d-b8e529ba178b" providerId="AD" clId="Web-{2E2C025B-4647-4055-BA6B-C256A5A91A91}" dt="2024-01-12T10:56:34.091" v="0" actId="20577"/>
        <pc:sldMkLst>
          <pc:docMk/>
          <pc:sldMk cId="1030530331" sldId="524"/>
        </pc:sldMkLst>
        <pc:spChg chg="mod">
          <ac:chgData name="Abbott, Jayne (LBB)" userId="S::jayne.abbott@barnet.gov.uk::d58df194-8127-41ba-bc9d-b8e529ba178b" providerId="AD" clId="Web-{2E2C025B-4647-4055-BA6B-C256A5A91A91}" dt="2024-01-12T10:56:34.091" v="0" actId="20577"/>
          <ac:spMkLst>
            <pc:docMk/>
            <pc:sldMk cId="1030530331" sldId="524"/>
            <ac:spMk id="3" creationId="{00000000-0000-0000-0000-000000000000}"/>
          </ac:spMkLst>
        </pc:spChg>
      </pc:sldChg>
      <pc:sldChg chg="new ord">
        <pc:chgData name="Abbott, Jayne (LBB)" userId="S::jayne.abbott@barnet.gov.uk::d58df194-8127-41ba-bc9d-b8e529ba178b" providerId="AD" clId="Web-{2E2C025B-4647-4055-BA6B-C256A5A91A91}" dt="2024-01-12T10:57:48.749" v="2"/>
        <pc:sldMkLst>
          <pc:docMk/>
          <pc:sldMk cId="4257308628" sldId="10035"/>
        </pc:sldMkLst>
      </pc:sldChg>
    </pc:docChg>
  </pc:docChgLst>
  <pc:docChgLst>
    <pc:chgData name="Konn, Sarah (LBB)" userId="S::sarah.konn@barnet.gov.uk::16a1efce-a48a-4a40-8359-2f1161a99b48" providerId="AD" clId="Web-{472587E0-A720-455F-9490-1E3790935B4F}"/>
    <pc:docChg chg="addSld delSld modSld">
      <pc:chgData name="Konn, Sarah (LBB)" userId="S::sarah.konn@barnet.gov.uk::16a1efce-a48a-4a40-8359-2f1161a99b48" providerId="AD" clId="Web-{472587E0-A720-455F-9490-1E3790935B4F}" dt="2024-01-12T17:05:39.309" v="25" actId="20577"/>
      <pc:docMkLst>
        <pc:docMk/>
      </pc:docMkLst>
      <pc:sldChg chg="del">
        <pc:chgData name="Konn, Sarah (LBB)" userId="S::sarah.konn@barnet.gov.uk::16a1efce-a48a-4a40-8359-2f1161a99b48" providerId="AD" clId="Web-{472587E0-A720-455F-9490-1E3790935B4F}" dt="2024-01-12T17:04:32.416" v="0"/>
        <pc:sldMkLst>
          <pc:docMk/>
          <pc:sldMk cId="1534209979" sldId="10046"/>
        </pc:sldMkLst>
      </pc:sldChg>
      <pc:sldChg chg="addSp delSp modSp new mod modClrScheme chgLayout">
        <pc:chgData name="Konn, Sarah (LBB)" userId="S::sarah.konn@barnet.gov.uk::16a1efce-a48a-4a40-8359-2f1161a99b48" providerId="AD" clId="Web-{472587E0-A720-455F-9490-1E3790935B4F}" dt="2024-01-12T17:05:39.309" v="25" actId="20577"/>
        <pc:sldMkLst>
          <pc:docMk/>
          <pc:sldMk cId="3853163799" sldId="10046"/>
        </pc:sldMkLst>
        <pc:spChg chg="add del mod">
          <ac:chgData name="Konn, Sarah (LBB)" userId="S::sarah.konn@barnet.gov.uk::16a1efce-a48a-4a40-8359-2f1161a99b48" providerId="AD" clId="Web-{472587E0-A720-455F-9490-1E3790935B4F}" dt="2024-01-12T17:05:19.089" v="12"/>
          <ac:spMkLst>
            <pc:docMk/>
            <pc:sldMk cId="3853163799" sldId="10046"/>
            <ac:spMk id="2" creationId="{EC32FB6B-654D-9766-1C10-B1FFAD5CD3DE}"/>
          </ac:spMkLst>
        </pc:spChg>
        <pc:spChg chg="del">
          <ac:chgData name="Konn, Sarah (LBB)" userId="S::sarah.konn@barnet.gov.uk::16a1efce-a48a-4a40-8359-2f1161a99b48" providerId="AD" clId="Web-{472587E0-A720-455F-9490-1E3790935B4F}" dt="2024-01-12T17:05:03.823" v="3"/>
          <ac:spMkLst>
            <pc:docMk/>
            <pc:sldMk cId="3853163799" sldId="10046"/>
            <ac:spMk id="3" creationId="{BA3F59CD-C49F-640E-F732-4C15A8AE2B3E}"/>
          </ac:spMkLst>
        </pc:spChg>
        <pc:spChg chg="add del mod">
          <ac:chgData name="Konn, Sarah (LBB)" userId="S::sarah.konn@barnet.gov.uk::16a1efce-a48a-4a40-8359-2f1161a99b48" providerId="AD" clId="Web-{472587E0-A720-455F-9490-1E3790935B4F}" dt="2024-01-12T17:05:16.527" v="9"/>
          <ac:spMkLst>
            <pc:docMk/>
            <pc:sldMk cId="3853163799" sldId="10046"/>
            <ac:spMk id="9" creationId="{B340A895-4A7D-2303-A60E-2F6783EF8074}"/>
          </ac:spMkLst>
        </pc:spChg>
        <pc:spChg chg="add del mod">
          <ac:chgData name="Konn, Sarah (LBB)" userId="S::sarah.konn@barnet.gov.uk::16a1efce-a48a-4a40-8359-2f1161a99b48" providerId="AD" clId="Web-{472587E0-A720-455F-9490-1E3790935B4F}" dt="2024-01-12T17:05:16.527" v="9"/>
          <ac:spMkLst>
            <pc:docMk/>
            <pc:sldMk cId="3853163799" sldId="10046"/>
            <ac:spMk id="11" creationId="{AC595040-D645-F3B7-1448-8E2BC324BF28}"/>
          </ac:spMkLst>
        </pc:spChg>
        <pc:spChg chg="add del mod">
          <ac:chgData name="Konn, Sarah (LBB)" userId="S::sarah.konn@barnet.gov.uk::16a1efce-a48a-4a40-8359-2f1161a99b48" providerId="AD" clId="Web-{472587E0-A720-455F-9490-1E3790935B4F}" dt="2024-01-12T17:05:19.089" v="11"/>
          <ac:spMkLst>
            <pc:docMk/>
            <pc:sldMk cId="3853163799" sldId="10046"/>
            <ac:spMk id="13" creationId="{86FD09A1-0DED-C537-5755-0B70F9DBA5DA}"/>
          </ac:spMkLst>
        </pc:spChg>
        <pc:spChg chg="add del mod">
          <ac:chgData name="Konn, Sarah (LBB)" userId="S::sarah.konn@barnet.gov.uk::16a1efce-a48a-4a40-8359-2f1161a99b48" providerId="AD" clId="Web-{472587E0-A720-455F-9490-1E3790935B4F}" dt="2024-01-12T17:05:19.089" v="11"/>
          <ac:spMkLst>
            <pc:docMk/>
            <pc:sldMk cId="3853163799" sldId="10046"/>
            <ac:spMk id="14" creationId="{B0883526-4B9E-1F13-0C73-B404F2180B5A}"/>
          </ac:spMkLst>
        </pc:spChg>
        <pc:spChg chg="add mod">
          <ac:chgData name="Konn, Sarah (LBB)" userId="S::sarah.konn@barnet.gov.uk::16a1efce-a48a-4a40-8359-2f1161a99b48" providerId="AD" clId="Web-{472587E0-A720-455F-9490-1E3790935B4F}" dt="2024-01-12T17:05:32.059" v="18" actId="20577"/>
          <ac:spMkLst>
            <pc:docMk/>
            <pc:sldMk cId="3853163799" sldId="10046"/>
            <ac:spMk id="16" creationId="{B340A895-4A7D-2303-A60E-2F6783EF8074}"/>
          </ac:spMkLst>
        </pc:spChg>
        <pc:spChg chg="add mod">
          <ac:chgData name="Konn, Sarah (LBB)" userId="S::sarah.konn@barnet.gov.uk::16a1efce-a48a-4a40-8359-2f1161a99b48" providerId="AD" clId="Web-{472587E0-A720-455F-9490-1E3790935B4F}" dt="2024-01-12T17:05:39.309" v="25" actId="20577"/>
          <ac:spMkLst>
            <pc:docMk/>
            <pc:sldMk cId="3853163799" sldId="10046"/>
            <ac:spMk id="17" creationId="{AC595040-D645-F3B7-1448-8E2BC324BF28}"/>
          </ac:spMkLst>
        </pc:spChg>
        <pc:picChg chg="add mod ord">
          <ac:chgData name="Konn, Sarah (LBB)" userId="S::sarah.konn@barnet.gov.uk::16a1efce-a48a-4a40-8359-2f1161a99b48" providerId="AD" clId="Web-{472587E0-A720-455F-9490-1E3790935B4F}" dt="2024-01-12T17:05:19.089" v="12"/>
          <ac:picMkLst>
            <pc:docMk/>
            <pc:sldMk cId="3853163799" sldId="10046"/>
            <ac:picMk id="4" creationId="{1AE7B59C-92E9-1018-B72A-01537D10E74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725_A53A3760.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0E_9586D9F7.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2715_1D482CC8.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715_1D482CC8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Pilot to Universal </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31750" cap="rnd">
              <a:solidFill>
                <a:schemeClr val="accent1"/>
              </a:solidFill>
              <a:round/>
            </a:ln>
            <a:effectLst/>
          </c:spPr>
          <c:marker>
            <c:symbol val="circle"/>
            <c:size val="17"/>
            <c:spPr>
              <a:solidFill>
                <a:schemeClr val="accent1"/>
              </a:solidFill>
              <a:ln>
                <a:noFill/>
              </a:ln>
              <a:effectLst/>
            </c:spPr>
          </c:marker>
          <c:dLbls>
            <c:dLbl>
              <c:idx val="4"/>
              <c:tx>
                <c:rich>
                  <a:bodyPr/>
                  <a:lstStyle/>
                  <a:p>
                    <a:r>
                      <a:rPr lang="en-US"/>
                      <a:t>77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C57-44F4-AF0C-90A0663822E7}"/>
                </c:ext>
              </c:extLst>
            </c:dLbl>
            <c:dLbl>
              <c:idx val="6"/>
              <c:tx>
                <c:rich>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r>
                      <a:rPr lang="en-US"/>
                      <a:t>83</a:t>
                    </a:r>
                  </a:p>
                </c:rich>
              </c:tx>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5.0128830832773003E-2"/>
                      <c:h val="0.1047002012724889"/>
                    </c:manualLayout>
                  </c15:layout>
                  <c15:showDataLabelsRange val="0"/>
                </c:ext>
                <c:ext xmlns:c16="http://schemas.microsoft.com/office/drawing/2014/chart" uri="{C3380CC4-5D6E-409C-BE32-E72D297353CC}">
                  <c16:uniqueId val="{00000000-9D41-4071-99E2-C6C56E8FD31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General</c:formatCode>
                <c:ptCount val="7"/>
                <c:pt idx="0">
                  <c:v>5</c:v>
                </c:pt>
                <c:pt idx="1">
                  <c:v>16</c:v>
                </c:pt>
                <c:pt idx="2">
                  <c:v>50</c:v>
                </c:pt>
                <c:pt idx="3">
                  <c:v>65</c:v>
                </c:pt>
                <c:pt idx="4">
                  <c:v>77</c:v>
                </c:pt>
                <c:pt idx="5">
                  <c:v>80</c:v>
                </c:pt>
                <c:pt idx="6">
                  <c:v>81</c:v>
                </c:pt>
              </c:numCache>
            </c:numRef>
          </c:val>
          <c:smooth val="0"/>
          <c:extLst>
            <c:ext xmlns:c16="http://schemas.microsoft.com/office/drawing/2014/chart" uri="{C3380CC4-5D6E-409C-BE32-E72D297353CC}">
              <c16:uniqueId val="{00000000-94BB-4D65-9776-07A3A4A146D2}"/>
            </c:ext>
          </c:extLst>
        </c:ser>
        <c:dLbls>
          <c:dLblPos val="ctr"/>
          <c:showLegendKey val="0"/>
          <c:showVal val="1"/>
          <c:showCatName val="0"/>
          <c:showSerName val="0"/>
          <c:showPercent val="0"/>
          <c:showBubbleSize val="0"/>
        </c:dLbls>
        <c:marker val="1"/>
        <c:smooth val="0"/>
        <c:axId val="378896320"/>
        <c:axId val="378896976"/>
      </c:lineChart>
      <c:catAx>
        <c:axId val="378896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378896976"/>
        <c:crosses val="autoZero"/>
        <c:auto val="1"/>
        <c:lblAlgn val="ctr"/>
        <c:lblOffset val="100"/>
        <c:noMultiLvlLbl val="0"/>
      </c:catAx>
      <c:valAx>
        <c:axId val="37889697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37889632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12152726192246E-2"/>
          <c:y val="2.6110244383350023E-2"/>
          <c:w val="0.87190734412915372"/>
          <c:h val="0.72162543087515296"/>
        </c:manualLayout>
      </c:layout>
      <c:barChart>
        <c:barDir val="col"/>
        <c:grouping val="stacked"/>
        <c:varyColors val="0"/>
        <c:ser>
          <c:idx val="0"/>
          <c:order val="0"/>
          <c:tx>
            <c:strRef>
              <c:f>Sheet1!$B$1</c:f>
              <c:strCache>
                <c:ptCount val="1"/>
                <c:pt idx="0">
                  <c:v>No. of  RS schools who attended training</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Primary</c:v>
                </c:pt>
                <c:pt idx="1">
                  <c:v>Secondary</c:v>
                </c:pt>
                <c:pt idx="2">
                  <c:v>Special </c:v>
                </c:pt>
                <c:pt idx="3">
                  <c:v>All-through</c:v>
                </c:pt>
              </c:strCache>
            </c:strRef>
          </c:cat>
          <c:val>
            <c:numRef>
              <c:f>Sheet1!$B$2:$B$5</c:f>
              <c:numCache>
                <c:formatCode>General</c:formatCode>
                <c:ptCount val="4"/>
                <c:pt idx="0">
                  <c:v>22</c:v>
                </c:pt>
                <c:pt idx="1">
                  <c:v>16</c:v>
                </c:pt>
                <c:pt idx="2">
                  <c:v>1</c:v>
                </c:pt>
                <c:pt idx="3">
                  <c:v>1</c:v>
                </c:pt>
              </c:numCache>
            </c:numRef>
          </c:val>
          <c:extLst>
            <c:ext xmlns:c16="http://schemas.microsoft.com/office/drawing/2014/chart" uri="{C3380CC4-5D6E-409C-BE32-E72D297353CC}">
              <c16:uniqueId val="{00000000-B3A9-4FF4-A2E2-80767C321AEC}"/>
            </c:ext>
          </c:extLst>
        </c:ser>
        <c:dLbls>
          <c:dLblPos val="ctr"/>
          <c:showLegendKey val="0"/>
          <c:showVal val="1"/>
          <c:showCatName val="0"/>
          <c:showSerName val="0"/>
          <c:showPercent val="0"/>
          <c:showBubbleSize val="0"/>
        </c:dLbls>
        <c:gapWidth val="150"/>
        <c:overlap val="100"/>
        <c:axId val="437503216"/>
        <c:axId val="437508464"/>
      </c:barChart>
      <c:catAx>
        <c:axId val="43750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508464"/>
        <c:crosses val="autoZero"/>
        <c:auto val="1"/>
        <c:lblAlgn val="ctr"/>
        <c:lblOffset val="100"/>
        <c:noMultiLvlLbl val="0"/>
      </c:catAx>
      <c:valAx>
        <c:axId val="43750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503216"/>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a:t>Barnet schools with a YMHFA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1"/>
          <c:order val="0"/>
          <c:tx>
            <c:strRef>
              <c:f>Sheet1!$C$1</c:f>
              <c:strCache>
                <c:ptCount val="1"/>
                <c:pt idx="0">
                  <c:v>Column1</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5-58CF-47DC-AA12-6186200F0E28}"/>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7-58CF-47DC-AA12-6186200F0E2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RS schools</c:v>
                </c:pt>
                <c:pt idx="1">
                  <c:v>Non-RS schools</c:v>
                </c:pt>
              </c:strCache>
            </c:strRef>
          </c:cat>
          <c:val>
            <c:numRef>
              <c:f>Sheet1!$C$2:$C$3</c:f>
              <c:numCache>
                <c:formatCode>General</c:formatCode>
                <c:ptCount val="2"/>
              </c:numCache>
            </c:numRef>
          </c:val>
          <c:extLst>
            <c:ext xmlns:c16="http://schemas.microsoft.com/office/drawing/2014/chart" uri="{C3380CC4-5D6E-409C-BE32-E72D297353CC}">
              <c16:uniqueId val="{00000001-603B-4254-B4D9-8E501C7F8926}"/>
            </c:ext>
          </c:extLst>
        </c:ser>
        <c:ser>
          <c:idx val="2"/>
          <c:order val="1"/>
          <c:tx>
            <c:strRef>
              <c:f>Sheet1!$D$1</c:f>
              <c:strCache>
                <c:ptCount val="1"/>
                <c:pt idx="0">
                  <c:v>Column2</c:v>
                </c:pt>
              </c:strCache>
            </c:strRef>
          </c:tx>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9-58CF-47DC-AA12-6186200F0E28}"/>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B-58CF-47DC-AA12-6186200F0E2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RS schools</c:v>
                </c:pt>
                <c:pt idx="1">
                  <c:v>Non-RS schools</c:v>
                </c:pt>
              </c:strCache>
            </c:strRef>
          </c:cat>
          <c:val>
            <c:numRef>
              <c:f>Sheet1!$D$2:$D$3</c:f>
              <c:numCache>
                <c:formatCode>General</c:formatCode>
                <c:ptCount val="2"/>
              </c:numCache>
            </c:numRef>
          </c:val>
          <c:extLst>
            <c:ext xmlns:c16="http://schemas.microsoft.com/office/drawing/2014/chart" uri="{C3380CC4-5D6E-409C-BE32-E72D297353CC}">
              <c16:uniqueId val="{00000002-603B-4254-B4D9-8E501C7F8926}"/>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778190462041305E-2"/>
          <c:y val="2.0498179061561043E-2"/>
          <c:w val="0.87190734412915372"/>
          <c:h val="0.72162543087515296"/>
        </c:manualLayout>
      </c:layout>
      <c:barChart>
        <c:barDir val="col"/>
        <c:grouping val="stacked"/>
        <c:varyColors val="0"/>
        <c:ser>
          <c:idx val="0"/>
          <c:order val="0"/>
          <c:tx>
            <c:strRef>
              <c:f>Sheet1!$B$1</c:f>
              <c:strCache>
                <c:ptCount val="1"/>
                <c:pt idx="0">
                  <c:v>schools attended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RS Primary</c:v>
                </c:pt>
                <c:pt idx="1">
                  <c:v>RS Secondary</c:v>
                </c:pt>
                <c:pt idx="2">
                  <c:v>RS special</c:v>
                </c:pt>
                <c:pt idx="3">
                  <c:v>All-through</c:v>
                </c:pt>
              </c:strCache>
            </c:strRef>
          </c:cat>
          <c:val>
            <c:numRef>
              <c:f>Sheet1!$B$2:$B$5</c:f>
              <c:numCache>
                <c:formatCode>General</c:formatCode>
                <c:ptCount val="4"/>
                <c:pt idx="0">
                  <c:v>77</c:v>
                </c:pt>
                <c:pt idx="1">
                  <c:v>25</c:v>
                </c:pt>
                <c:pt idx="2">
                  <c:v>4</c:v>
                </c:pt>
                <c:pt idx="3">
                  <c:v>1</c:v>
                </c:pt>
              </c:numCache>
            </c:numRef>
          </c:val>
          <c:extLst>
            <c:ext xmlns:c16="http://schemas.microsoft.com/office/drawing/2014/chart" uri="{C3380CC4-5D6E-409C-BE32-E72D297353CC}">
              <c16:uniqueId val="{00000000-581B-4C4E-B316-7E0F3F4B6DB4}"/>
            </c:ext>
          </c:extLst>
        </c:ser>
        <c:dLbls>
          <c:dLblPos val="ctr"/>
          <c:showLegendKey val="0"/>
          <c:showVal val="1"/>
          <c:showCatName val="0"/>
          <c:showSerName val="0"/>
          <c:showPercent val="0"/>
          <c:showBubbleSize val="0"/>
        </c:dLbls>
        <c:gapWidth val="150"/>
        <c:overlap val="100"/>
        <c:axId val="437503216"/>
        <c:axId val="437508464"/>
      </c:barChart>
      <c:catAx>
        <c:axId val="43750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508464"/>
        <c:crosses val="autoZero"/>
        <c:auto val="1"/>
        <c:lblAlgn val="ctr"/>
        <c:lblOffset val="100"/>
        <c:noMultiLvlLbl val="0"/>
      </c:catAx>
      <c:valAx>
        <c:axId val="43750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503216"/>
        <c:crosses val="autoZero"/>
        <c:crossBetween val="between"/>
      </c:valAx>
      <c:spPr>
        <a:solidFill>
          <a:srgbClr val="42C7CA"/>
        </a:soli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B13BC4-593F-4007-AF5E-4F29B9172C4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E1571D-BA02-4EB8-A1D1-C3E6C6EEE26A}">
      <dgm:prSet/>
      <dgm:spPr/>
      <dgm:t>
        <a:bodyPr/>
        <a:lstStyle/>
        <a:p>
          <a:pPr>
            <a:lnSpc>
              <a:spcPct val="100000"/>
            </a:lnSpc>
          </a:pPr>
          <a:r>
            <a:rPr lang="en-GB"/>
            <a:t>Reduce the amount of times schools attend meetings</a:t>
          </a:r>
          <a:endParaRPr lang="en-US"/>
        </a:p>
      </dgm:t>
    </dgm:pt>
    <dgm:pt modelId="{16FE06C2-D7D3-4516-A3FD-7A0F245CD75D}" type="parTrans" cxnId="{1542D524-D8F8-438E-A5A6-E8FC5927CB29}">
      <dgm:prSet/>
      <dgm:spPr/>
      <dgm:t>
        <a:bodyPr/>
        <a:lstStyle/>
        <a:p>
          <a:endParaRPr lang="en-US"/>
        </a:p>
      </dgm:t>
    </dgm:pt>
    <dgm:pt modelId="{65620CD4-FB4D-4A6B-902F-5D84DFD9CEB4}" type="sibTrans" cxnId="{1542D524-D8F8-438E-A5A6-E8FC5927CB29}">
      <dgm:prSet/>
      <dgm:spPr/>
      <dgm:t>
        <a:bodyPr/>
        <a:lstStyle/>
        <a:p>
          <a:endParaRPr lang="en-US"/>
        </a:p>
      </dgm:t>
    </dgm:pt>
    <dgm:pt modelId="{A3ED80D0-7DA4-4FEA-95D0-0093CC5D990F}">
      <dgm:prSet/>
      <dgm:spPr/>
      <dgm:t>
        <a:bodyPr/>
        <a:lstStyle/>
        <a:p>
          <a:pPr>
            <a:lnSpc>
              <a:spcPct val="100000"/>
            </a:lnSpc>
          </a:pPr>
          <a:r>
            <a:rPr lang="en-GB"/>
            <a:t>Advice and support in one place</a:t>
          </a:r>
          <a:endParaRPr lang="en-US"/>
        </a:p>
      </dgm:t>
    </dgm:pt>
    <dgm:pt modelId="{D0A27C7C-A335-4AAE-8923-CF6887C3D5A6}" type="parTrans" cxnId="{36031AF4-D31A-4A7D-8334-58173F9F8EDB}">
      <dgm:prSet/>
      <dgm:spPr/>
      <dgm:t>
        <a:bodyPr/>
        <a:lstStyle/>
        <a:p>
          <a:endParaRPr lang="en-US"/>
        </a:p>
      </dgm:t>
    </dgm:pt>
    <dgm:pt modelId="{F862DC73-6CF4-4CF4-A531-1E05C913A474}" type="sibTrans" cxnId="{36031AF4-D31A-4A7D-8334-58173F9F8EDB}">
      <dgm:prSet/>
      <dgm:spPr/>
      <dgm:t>
        <a:bodyPr/>
        <a:lstStyle/>
        <a:p>
          <a:endParaRPr lang="en-US"/>
        </a:p>
      </dgm:t>
    </dgm:pt>
    <dgm:pt modelId="{D7922F85-BE0D-4899-A6B8-59FADC67C6BA}">
      <dgm:prSet/>
      <dgm:spPr/>
      <dgm:t>
        <a:bodyPr/>
        <a:lstStyle/>
        <a:p>
          <a:pPr>
            <a:lnSpc>
              <a:spcPct val="100000"/>
            </a:lnSpc>
          </a:pPr>
          <a:r>
            <a:rPr lang="en-GB"/>
            <a:t>Building relationships with services</a:t>
          </a:r>
          <a:endParaRPr lang="en-US"/>
        </a:p>
      </dgm:t>
    </dgm:pt>
    <dgm:pt modelId="{3D13CEF1-4D79-4E63-9E5D-FAE1EDFB438A}" type="parTrans" cxnId="{81A36204-7476-4A6C-B804-091ACC598392}">
      <dgm:prSet/>
      <dgm:spPr/>
      <dgm:t>
        <a:bodyPr/>
        <a:lstStyle/>
        <a:p>
          <a:endParaRPr lang="en-US"/>
        </a:p>
      </dgm:t>
    </dgm:pt>
    <dgm:pt modelId="{C6EF540F-C002-486F-BFEE-E1D3849000EA}" type="sibTrans" cxnId="{81A36204-7476-4A6C-B804-091ACC598392}">
      <dgm:prSet/>
      <dgm:spPr/>
      <dgm:t>
        <a:bodyPr/>
        <a:lstStyle/>
        <a:p>
          <a:endParaRPr lang="en-US"/>
        </a:p>
      </dgm:t>
    </dgm:pt>
    <dgm:pt modelId="{3B9E8051-BD61-4FDC-96A5-49C8341616B1}">
      <dgm:prSet/>
      <dgm:spPr/>
      <dgm:t>
        <a:bodyPr/>
        <a:lstStyle/>
        <a:p>
          <a:pPr>
            <a:lnSpc>
              <a:spcPct val="100000"/>
            </a:lnSpc>
          </a:pPr>
          <a:r>
            <a:rPr lang="en-GB"/>
            <a:t>Building relationships with each other</a:t>
          </a:r>
          <a:endParaRPr lang="en-US"/>
        </a:p>
      </dgm:t>
    </dgm:pt>
    <dgm:pt modelId="{29BA6B43-9FE6-4A27-B1B5-0B107EEC9E9D}" type="parTrans" cxnId="{3159D1D9-7EDC-4272-8544-DD85969CBB91}">
      <dgm:prSet/>
      <dgm:spPr/>
      <dgm:t>
        <a:bodyPr/>
        <a:lstStyle/>
        <a:p>
          <a:endParaRPr lang="en-US"/>
        </a:p>
      </dgm:t>
    </dgm:pt>
    <dgm:pt modelId="{71CAAF74-9202-46B5-BE7A-915BC3840B05}" type="sibTrans" cxnId="{3159D1D9-7EDC-4272-8544-DD85969CBB91}">
      <dgm:prSet/>
      <dgm:spPr/>
      <dgm:t>
        <a:bodyPr/>
        <a:lstStyle/>
        <a:p>
          <a:endParaRPr lang="en-US"/>
        </a:p>
      </dgm:t>
    </dgm:pt>
    <dgm:pt modelId="{DDA01A17-2637-4628-83FD-622A43E6E893}">
      <dgm:prSet/>
      <dgm:spPr/>
      <dgm:t>
        <a:bodyPr/>
        <a:lstStyle/>
        <a:p>
          <a:pPr>
            <a:lnSpc>
              <a:spcPct val="100000"/>
            </a:lnSpc>
          </a:pPr>
          <a:r>
            <a:rPr lang="en-GB"/>
            <a:t>Sharing best practise</a:t>
          </a:r>
          <a:endParaRPr lang="en-US"/>
        </a:p>
      </dgm:t>
    </dgm:pt>
    <dgm:pt modelId="{6561579C-831F-42C2-B2A3-4D47F73E4E60}" type="parTrans" cxnId="{843BB46E-510F-4F30-ABC1-5696EAD12062}">
      <dgm:prSet/>
      <dgm:spPr/>
      <dgm:t>
        <a:bodyPr/>
        <a:lstStyle/>
        <a:p>
          <a:endParaRPr lang="en-US"/>
        </a:p>
      </dgm:t>
    </dgm:pt>
    <dgm:pt modelId="{25162712-3517-476A-A074-8826DC94E61B}" type="sibTrans" cxnId="{843BB46E-510F-4F30-ABC1-5696EAD12062}">
      <dgm:prSet/>
      <dgm:spPr/>
      <dgm:t>
        <a:bodyPr/>
        <a:lstStyle/>
        <a:p>
          <a:endParaRPr lang="en-US"/>
        </a:p>
      </dgm:t>
    </dgm:pt>
    <dgm:pt modelId="{4D1E3D09-DBA8-4754-BCAE-522370A3D2A5}">
      <dgm:prSet/>
      <dgm:spPr/>
      <dgm:t>
        <a:bodyPr/>
        <a:lstStyle/>
        <a:p>
          <a:pPr>
            <a:lnSpc>
              <a:spcPct val="100000"/>
            </a:lnSpc>
          </a:pPr>
          <a:r>
            <a:rPr lang="en-GB"/>
            <a:t>Sharing new initiatives</a:t>
          </a:r>
          <a:endParaRPr lang="en-US"/>
        </a:p>
      </dgm:t>
    </dgm:pt>
    <dgm:pt modelId="{5736497D-A278-497B-9F52-E85786B67F95}" type="parTrans" cxnId="{D047F407-0D13-4509-858A-5A51CE80BD5E}">
      <dgm:prSet/>
      <dgm:spPr/>
      <dgm:t>
        <a:bodyPr/>
        <a:lstStyle/>
        <a:p>
          <a:endParaRPr lang="en-US"/>
        </a:p>
      </dgm:t>
    </dgm:pt>
    <dgm:pt modelId="{540FED03-0765-4FFB-A804-2FECC4278E71}" type="sibTrans" cxnId="{D047F407-0D13-4509-858A-5A51CE80BD5E}">
      <dgm:prSet/>
      <dgm:spPr/>
      <dgm:t>
        <a:bodyPr/>
        <a:lstStyle/>
        <a:p>
          <a:endParaRPr lang="en-US"/>
        </a:p>
      </dgm:t>
    </dgm:pt>
    <dgm:pt modelId="{2713302A-BCD2-4BB0-81E6-DCCB3963BCD4}">
      <dgm:prSet/>
      <dgm:spPr/>
      <dgm:t>
        <a:bodyPr/>
        <a:lstStyle/>
        <a:p>
          <a:pPr>
            <a:lnSpc>
              <a:spcPct val="100000"/>
            </a:lnSpc>
          </a:pPr>
          <a:r>
            <a:rPr lang="en-GB"/>
            <a:t>Celebrating what we do together</a:t>
          </a:r>
          <a:endParaRPr lang="en-US"/>
        </a:p>
      </dgm:t>
    </dgm:pt>
    <dgm:pt modelId="{0EC50B16-FE67-433C-B44C-67CBD9BFEC7D}" type="parTrans" cxnId="{3DAF8427-A4BD-46DC-BCED-F5BB3267A516}">
      <dgm:prSet/>
      <dgm:spPr/>
      <dgm:t>
        <a:bodyPr/>
        <a:lstStyle/>
        <a:p>
          <a:endParaRPr lang="en-US"/>
        </a:p>
      </dgm:t>
    </dgm:pt>
    <dgm:pt modelId="{322EC5DD-C874-45C8-9DB9-C753934684BA}" type="sibTrans" cxnId="{3DAF8427-A4BD-46DC-BCED-F5BB3267A516}">
      <dgm:prSet/>
      <dgm:spPr/>
      <dgm:t>
        <a:bodyPr/>
        <a:lstStyle/>
        <a:p>
          <a:endParaRPr lang="en-US"/>
        </a:p>
      </dgm:t>
    </dgm:pt>
    <dgm:pt modelId="{AA9D47CE-A1C4-4DEE-A8CA-00BF7BE83A54}">
      <dgm:prSet/>
      <dgm:spPr/>
      <dgm:t>
        <a:bodyPr/>
        <a:lstStyle/>
        <a:p>
          <a:pPr>
            <a:lnSpc>
              <a:spcPct val="100000"/>
            </a:lnSpc>
          </a:pPr>
          <a:r>
            <a:rPr lang="en-GB"/>
            <a:t>Case Consultation</a:t>
          </a:r>
          <a:endParaRPr lang="en-US"/>
        </a:p>
      </dgm:t>
    </dgm:pt>
    <dgm:pt modelId="{2FF67184-58D9-46BA-981C-0C2CB95CC960}" type="parTrans" cxnId="{929CC182-A6E0-4A15-86D5-AF2E93F5153E}">
      <dgm:prSet/>
      <dgm:spPr/>
      <dgm:t>
        <a:bodyPr/>
        <a:lstStyle/>
        <a:p>
          <a:endParaRPr lang="en-US"/>
        </a:p>
      </dgm:t>
    </dgm:pt>
    <dgm:pt modelId="{79032D8A-C796-408E-A713-DEA510FB168A}" type="sibTrans" cxnId="{929CC182-A6E0-4A15-86D5-AF2E93F5153E}">
      <dgm:prSet/>
      <dgm:spPr/>
      <dgm:t>
        <a:bodyPr/>
        <a:lstStyle/>
        <a:p>
          <a:endParaRPr lang="en-US"/>
        </a:p>
      </dgm:t>
    </dgm:pt>
    <dgm:pt modelId="{85FB6069-1D73-4BD9-837D-753F452E34D7}" type="pres">
      <dgm:prSet presAssocID="{F6B13BC4-593F-4007-AF5E-4F29B9172C49}" presName="root" presStyleCnt="0">
        <dgm:presLayoutVars>
          <dgm:dir/>
          <dgm:resizeHandles val="exact"/>
        </dgm:presLayoutVars>
      </dgm:prSet>
      <dgm:spPr/>
    </dgm:pt>
    <dgm:pt modelId="{CAB27440-70C3-4859-A471-B80932DEEF3B}" type="pres">
      <dgm:prSet presAssocID="{B7E1571D-BA02-4EB8-A1D1-C3E6C6EEE26A}" presName="compNode" presStyleCnt="0"/>
      <dgm:spPr/>
    </dgm:pt>
    <dgm:pt modelId="{F54A67E0-34D2-4475-9E76-80DB6BFB4914}" type="pres">
      <dgm:prSet presAssocID="{B7E1571D-BA02-4EB8-A1D1-C3E6C6EEE26A}"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D02821B4-0E54-421B-816B-83FD78E1B541}" type="pres">
      <dgm:prSet presAssocID="{B7E1571D-BA02-4EB8-A1D1-C3E6C6EEE26A}" presName="spaceRect" presStyleCnt="0"/>
      <dgm:spPr/>
    </dgm:pt>
    <dgm:pt modelId="{26F17094-C6A3-424A-8241-4AA68F76EEDF}" type="pres">
      <dgm:prSet presAssocID="{B7E1571D-BA02-4EB8-A1D1-C3E6C6EEE26A}" presName="textRect" presStyleLbl="revTx" presStyleIdx="0" presStyleCnt="8">
        <dgm:presLayoutVars>
          <dgm:chMax val="1"/>
          <dgm:chPref val="1"/>
        </dgm:presLayoutVars>
      </dgm:prSet>
      <dgm:spPr/>
    </dgm:pt>
    <dgm:pt modelId="{EDC1CF78-17AE-4D97-96A4-C2A13D40E196}" type="pres">
      <dgm:prSet presAssocID="{65620CD4-FB4D-4A6B-902F-5D84DFD9CEB4}" presName="sibTrans" presStyleCnt="0"/>
      <dgm:spPr/>
    </dgm:pt>
    <dgm:pt modelId="{A11DAB12-B110-4FBD-84BC-50E187EB431E}" type="pres">
      <dgm:prSet presAssocID="{A3ED80D0-7DA4-4FEA-95D0-0093CC5D990F}" presName="compNode" presStyleCnt="0"/>
      <dgm:spPr/>
    </dgm:pt>
    <dgm:pt modelId="{FD81D071-9E75-4F34-9952-2B7CAFFC7AB3}" type="pres">
      <dgm:prSet presAssocID="{A3ED80D0-7DA4-4FEA-95D0-0093CC5D990F}"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16246A2B-D392-4051-B278-5FE9C79D1C59}" type="pres">
      <dgm:prSet presAssocID="{A3ED80D0-7DA4-4FEA-95D0-0093CC5D990F}" presName="spaceRect" presStyleCnt="0"/>
      <dgm:spPr/>
    </dgm:pt>
    <dgm:pt modelId="{A9395538-B009-48AB-81E3-BC7DB0C80217}" type="pres">
      <dgm:prSet presAssocID="{A3ED80D0-7DA4-4FEA-95D0-0093CC5D990F}" presName="textRect" presStyleLbl="revTx" presStyleIdx="1" presStyleCnt="8">
        <dgm:presLayoutVars>
          <dgm:chMax val="1"/>
          <dgm:chPref val="1"/>
        </dgm:presLayoutVars>
      </dgm:prSet>
      <dgm:spPr/>
    </dgm:pt>
    <dgm:pt modelId="{193EFC64-25D8-4C7C-9DD3-FDD5C0579872}" type="pres">
      <dgm:prSet presAssocID="{F862DC73-6CF4-4CF4-A531-1E05C913A474}" presName="sibTrans" presStyleCnt="0"/>
      <dgm:spPr/>
    </dgm:pt>
    <dgm:pt modelId="{ACF929FF-57E8-4DEA-9420-1740F0182340}" type="pres">
      <dgm:prSet presAssocID="{D7922F85-BE0D-4899-A6B8-59FADC67C6BA}" presName="compNode" presStyleCnt="0"/>
      <dgm:spPr/>
    </dgm:pt>
    <dgm:pt modelId="{1DB71EB0-E1A5-4561-A630-7D8312507780}" type="pres">
      <dgm:prSet presAssocID="{D7922F85-BE0D-4899-A6B8-59FADC67C6B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EFA611D8-D43F-43CA-9F16-DE377CF4AA45}" type="pres">
      <dgm:prSet presAssocID="{D7922F85-BE0D-4899-A6B8-59FADC67C6BA}" presName="spaceRect" presStyleCnt="0"/>
      <dgm:spPr/>
    </dgm:pt>
    <dgm:pt modelId="{DCED1A63-B577-4486-8DBD-0667A4CE1935}" type="pres">
      <dgm:prSet presAssocID="{D7922F85-BE0D-4899-A6B8-59FADC67C6BA}" presName="textRect" presStyleLbl="revTx" presStyleIdx="2" presStyleCnt="8">
        <dgm:presLayoutVars>
          <dgm:chMax val="1"/>
          <dgm:chPref val="1"/>
        </dgm:presLayoutVars>
      </dgm:prSet>
      <dgm:spPr/>
    </dgm:pt>
    <dgm:pt modelId="{193D970C-E9CB-45FA-BF17-3AEB67C0142A}" type="pres">
      <dgm:prSet presAssocID="{C6EF540F-C002-486F-BFEE-E1D3849000EA}" presName="sibTrans" presStyleCnt="0"/>
      <dgm:spPr/>
    </dgm:pt>
    <dgm:pt modelId="{2D771E7C-9971-4BF7-BB30-4C3A79657D1C}" type="pres">
      <dgm:prSet presAssocID="{3B9E8051-BD61-4FDC-96A5-49C8341616B1}" presName="compNode" presStyleCnt="0"/>
      <dgm:spPr/>
    </dgm:pt>
    <dgm:pt modelId="{F32B7106-9C5D-43B5-A953-5774D5A9E6DB}" type="pres">
      <dgm:prSet presAssocID="{3B9E8051-BD61-4FDC-96A5-49C8341616B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3DCD1E6B-9937-485A-AF4E-2D6E5175D589}" type="pres">
      <dgm:prSet presAssocID="{3B9E8051-BD61-4FDC-96A5-49C8341616B1}" presName="spaceRect" presStyleCnt="0"/>
      <dgm:spPr/>
    </dgm:pt>
    <dgm:pt modelId="{6517803C-FB4C-4B3E-BD74-574C87B1118F}" type="pres">
      <dgm:prSet presAssocID="{3B9E8051-BD61-4FDC-96A5-49C8341616B1}" presName="textRect" presStyleLbl="revTx" presStyleIdx="3" presStyleCnt="8">
        <dgm:presLayoutVars>
          <dgm:chMax val="1"/>
          <dgm:chPref val="1"/>
        </dgm:presLayoutVars>
      </dgm:prSet>
      <dgm:spPr/>
    </dgm:pt>
    <dgm:pt modelId="{EFD3DC00-20DE-458E-9132-BC16E3239F4A}" type="pres">
      <dgm:prSet presAssocID="{71CAAF74-9202-46B5-BE7A-915BC3840B05}" presName="sibTrans" presStyleCnt="0"/>
      <dgm:spPr/>
    </dgm:pt>
    <dgm:pt modelId="{F2D73795-B60D-4AAB-92B6-D2F9E12752DC}" type="pres">
      <dgm:prSet presAssocID="{DDA01A17-2637-4628-83FD-622A43E6E893}" presName="compNode" presStyleCnt="0"/>
      <dgm:spPr/>
    </dgm:pt>
    <dgm:pt modelId="{D689D219-3325-4F58-B453-A42C87A5169A}" type="pres">
      <dgm:prSet presAssocID="{DDA01A17-2637-4628-83FD-622A43E6E893}"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ADA74B3C-48B4-4F97-999A-8D416C0DA645}" type="pres">
      <dgm:prSet presAssocID="{DDA01A17-2637-4628-83FD-622A43E6E893}" presName="spaceRect" presStyleCnt="0"/>
      <dgm:spPr/>
    </dgm:pt>
    <dgm:pt modelId="{5452CE75-8023-4C8E-8BBB-074E98A65166}" type="pres">
      <dgm:prSet presAssocID="{DDA01A17-2637-4628-83FD-622A43E6E893}" presName="textRect" presStyleLbl="revTx" presStyleIdx="4" presStyleCnt="8">
        <dgm:presLayoutVars>
          <dgm:chMax val="1"/>
          <dgm:chPref val="1"/>
        </dgm:presLayoutVars>
      </dgm:prSet>
      <dgm:spPr/>
    </dgm:pt>
    <dgm:pt modelId="{D7C95CDF-B146-4B5F-A572-44A3F0656502}" type="pres">
      <dgm:prSet presAssocID="{25162712-3517-476A-A074-8826DC94E61B}" presName="sibTrans" presStyleCnt="0"/>
      <dgm:spPr/>
    </dgm:pt>
    <dgm:pt modelId="{33A436C1-882D-4CE1-90D0-515AEF289C5F}" type="pres">
      <dgm:prSet presAssocID="{4D1E3D09-DBA8-4754-BCAE-522370A3D2A5}" presName="compNode" presStyleCnt="0"/>
      <dgm:spPr/>
    </dgm:pt>
    <dgm:pt modelId="{64C06A8E-F3E0-44BE-9DE4-1B5C42D82913}" type="pres">
      <dgm:prSet presAssocID="{4D1E3D09-DBA8-4754-BCAE-522370A3D2A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9A570B4A-28B8-4C5D-8995-37C3615F6E6A}" type="pres">
      <dgm:prSet presAssocID="{4D1E3D09-DBA8-4754-BCAE-522370A3D2A5}" presName="spaceRect" presStyleCnt="0"/>
      <dgm:spPr/>
    </dgm:pt>
    <dgm:pt modelId="{B08901D6-45CD-4A9E-B3D8-0D0B8E446928}" type="pres">
      <dgm:prSet presAssocID="{4D1E3D09-DBA8-4754-BCAE-522370A3D2A5}" presName="textRect" presStyleLbl="revTx" presStyleIdx="5" presStyleCnt="8">
        <dgm:presLayoutVars>
          <dgm:chMax val="1"/>
          <dgm:chPref val="1"/>
        </dgm:presLayoutVars>
      </dgm:prSet>
      <dgm:spPr/>
    </dgm:pt>
    <dgm:pt modelId="{F97B254B-7D25-48CF-A4A6-D25E3A31294C}" type="pres">
      <dgm:prSet presAssocID="{540FED03-0765-4FFB-A804-2FECC4278E71}" presName="sibTrans" presStyleCnt="0"/>
      <dgm:spPr/>
    </dgm:pt>
    <dgm:pt modelId="{8CD12643-E4EB-4CDA-A522-C8547CEA43AE}" type="pres">
      <dgm:prSet presAssocID="{2713302A-BCD2-4BB0-81E6-DCCB3963BCD4}" presName="compNode" presStyleCnt="0"/>
      <dgm:spPr/>
    </dgm:pt>
    <dgm:pt modelId="{EB787BD0-FAC1-45B8-9D5F-49BCDE885B23}" type="pres">
      <dgm:prSet presAssocID="{2713302A-BCD2-4BB0-81E6-DCCB3963BCD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lloons"/>
        </a:ext>
      </dgm:extLst>
    </dgm:pt>
    <dgm:pt modelId="{6A1FFEC7-BFFD-4708-82E1-579E0F86C22C}" type="pres">
      <dgm:prSet presAssocID="{2713302A-BCD2-4BB0-81E6-DCCB3963BCD4}" presName="spaceRect" presStyleCnt="0"/>
      <dgm:spPr/>
    </dgm:pt>
    <dgm:pt modelId="{90B3864A-6EFE-4983-80EE-A95961FD7A97}" type="pres">
      <dgm:prSet presAssocID="{2713302A-BCD2-4BB0-81E6-DCCB3963BCD4}" presName="textRect" presStyleLbl="revTx" presStyleIdx="6" presStyleCnt="8">
        <dgm:presLayoutVars>
          <dgm:chMax val="1"/>
          <dgm:chPref val="1"/>
        </dgm:presLayoutVars>
      </dgm:prSet>
      <dgm:spPr/>
    </dgm:pt>
    <dgm:pt modelId="{5E1845D7-1214-4845-868D-79CE5B1B3F62}" type="pres">
      <dgm:prSet presAssocID="{322EC5DD-C874-45C8-9DB9-C753934684BA}" presName="sibTrans" presStyleCnt="0"/>
      <dgm:spPr/>
    </dgm:pt>
    <dgm:pt modelId="{4CEEF558-87B3-4353-B84C-4D5D7BC54E6C}" type="pres">
      <dgm:prSet presAssocID="{AA9D47CE-A1C4-4DEE-A8CA-00BF7BE83A54}" presName="compNode" presStyleCnt="0"/>
      <dgm:spPr/>
    </dgm:pt>
    <dgm:pt modelId="{243226A0-0728-4AAE-809F-D5506F51132F}" type="pres">
      <dgm:prSet presAssocID="{AA9D47CE-A1C4-4DEE-A8CA-00BF7BE83A54}"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tethoscope"/>
        </a:ext>
      </dgm:extLst>
    </dgm:pt>
    <dgm:pt modelId="{6863B011-9396-47AA-9340-EF887C2843B4}" type="pres">
      <dgm:prSet presAssocID="{AA9D47CE-A1C4-4DEE-A8CA-00BF7BE83A54}" presName="spaceRect" presStyleCnt="0"/>
      <dgm:spPr/>
    </dgm:pt>
    <dgm:pt modelId="{55443954-9348-4CC8-98ED-A6C49B7F1E72}" type="pres">
      <dgm:prSet presAssocID="{AA9D47CE-A1C4-4DEE-A8CA-00BF7BE83A54}" presName="textRect" presStyleLbl="revTx" presStyleIdx="7" presStyleCnt="8">
        <dgm:presLayoutVars>
          <dgm:chMax val="1"/>
          <dgm:chPref val="1"/>
        </dgm:presLayoutVars>
      </dgm:prSet>
      <dgm:spPr/>
    </dgm:pt>
  </dgm:ptLst>
  <dgm:cxnLst>
    <dgm:cxn modelId="{81A36204-7476-4A6C-B804-091ACC598392}" srcId="{F6B13BC4-593F-4007-AF5E-4F29B9172C49}" destId="{D7922F85-BE0D-4899-A6B8-59FADC67C6BA}" srcOrd="2" destOrd="0" parTransId="{3D13CEF1-4D79-4E63-9E5D-FAE1EDFB438A}" sibTransId="{C6EF540F-C002-486F-BFEE-E1D3849000EA}"/>
    <dgm:cxn modelId="{D047F407-0D13-4509-858A-5A51CE80BD5E}" srcId="{F6B13BC4-593F-4007-AF5E-4F29B9172C49}" destId="{4D1E3D09-DBA8-4754-BCAE-522370A3D2A5}" srcOrd="5" destOrd="0" parTransId="{5736497D-A278-497B-9F52-E85786B67F95}" sibTransId="{540FED03-0765-4FFB-A804-2FECC4278E71}"/>
    <dgm:cxn modelId="{1542D524-D8F8-438E-A5A6-E8FC5927CB29}" srcId="{F6B13BC4-593F-4007-AF5E-4F29B9172C49}" destId="{B7E1571D-BA02-4EB8-A1D1-C3E6C6EEE26A}" srcOrd="0" destOrd="0" parTransId="{16FE06C2-D7D3-4516-A3FD-7A0F245CD75D}" sibTransId="{65620CD4-FB4D-4A6B-902F-5D84DFD9CEB4}"/>
    <dgm:cxn modelId="{3DAF8427-A4BD-46DC-BCED-F5BB3267A516}" srcId="{F6B13BC4-593F-4007-AF5E-4F29B9172C49}" destId="{2713302A-BCD2-4BB0-81E6-DCCB3963BCD4}" srcOrd="6" destOrd="0" parTransId="{0EC50B16-FE67-433C-B44C-67CBD9BFEC7D}" sibTransId="{322EC5DD-C874-45C8-9DB9-C753934684BA}"/>
    <dgm:cxn modelId="{F9BD303B-D208-4980-990D-B6C060E64CD3}" type="presOf" srcId="{2713302A-BCD2-4BB0-81E6-DCCB3963BCD4}" destId="{90B3864A-6EFE-4983-80EE-A95961FD7A97}" srcOrd="0" destOrd="0" presId="urn:microsoft.com/office/officeart/2018/2/layout/IconLabelList"/>
    <dgm:cxn modelId="{1C9A193F-8B63-43FE-A2EB-93CF94ED5DAD}" type="presOf" srcId="{A3ED80D0-7DA4-4FEA-95D0-0093CC5D990F}" destId="{A9395538-B009-48AB-81E3-BC7DB0C80217}" srcOrd="0" destOrd="0" presId="urn:microsoft.com/office/officeart/2018/2/layout/IconLabelList"/>
    <dgm:cxn modelId="{11EB0749-D486-4F04-82A3-C4F062EE7630}" type="presOf" srcId="{DDA01A17-2637-4628-83FD-622A43E6E893}" destId="{5452CE75-8023-4C8E-8BBB-074E98A65166}" srcOrd="0" destOrd="0" presId="urn:microsoft.com/office/officeart/2018/2/layout/IconLabelList"/>
    <dgm:cxn modelId="{A7F05B4D-36D2-409C-8857-D515FB2B09B9}" type="presOf" srcId="{4D1E3D09-DBA8-4754-BCAE-522370A3D2A5}" destId="{B08901D6-45CD-4A9E-B3D8-0D0B8E446928}" srcOrd="0" destOrd="0" presId="urn:microsoft.com/office/officeart/2018/2/layout/IconLabelList"/>
    <dgm:cxn modelId="{843BB46E-510F-4F30-ABC1-5696EAD12062}" srcId="{F6B13BC4-593F-4007-AF5E-4F29B9172C49}" destId="{DDA01A17-2637-4628-83FD-622A43E6E893}" srcOrd="4" destOrd="0" parTransId="{6561579C-831F-42C2-B2A3-4D47F73E4E60}" sibTransId="{25162712-3517-476A-A074-8826DC94E61B}"/>
    <dgm:cxn modelId="{7C86BF70-4711-476B-894B-E30C18DF0155}" type="presOf" srcId="{D7922F85-BE0D-4899-A6B8-59FADC67C6BA}" destId="{DCED1A63-B577-4486-8DBD-0667A4CE1935}" srcOrd="0" destOrd="0" presId="urn:microsoft.com/office/officeart/2018/2/layout/IconLabelList"/>
    <dgm:cxn modelId="{D14F4F57-B890-48F8-8050-B047E9EB3480}" type="presOf" srcId="{AA9D47CE-A1C4-4DEE-A8CA-00BF7BE83A54}" destId="{55443954-9348-4CC8-98ED-A6C49B7F1E72}" srcOrd="0" destOrd="0" presId="urn:microsoft.com/office/officeart/2018/2/layout/IconLabelList"/>
    <dgm:cxn modelId="{0AA9A077-AC31-4678-A24F-9E04D2531F1C}" type="presOf" srcId="{B7E1571D-BA02-4EB8-A1D1-C3E6C6EEE26A}" destId="{26F17094-C6A3-424A-8241-4AA68F76EEDF}" srcOrd="0" destOrd="0" presId="urn:microsoft.com/office/officeart/2018/2/layout/IconLabelList"/>
    <dgm:cxn modelId="{929CC182-A6E0-4A15-86D5-AF2E93F5153E}" srcId="{F6B13BC4-593F-4007-AF5E-4F29B9172C49}" destId="{AA9D47CE-A1C4-4DEE-A8CA-00BF7BE83A54}" srcOrd="7" destOrd="0" parTransId="{2FF67184-58D9-46BA-981C-0C2CB95CC960}" sibTransId="{79032D8A-C796-408E-A713-DEA510FB168A}"/>
    <dgm:cxn modelId="{CBA32B88-EE05-4402-A2A5-AAD090C2F9C5}" type="presOf" srcId="{F6B13BC4-593F-4007-AF5E-4F29B9172C49}" destId="{85FB6069-1D73-4BD9-837D-753F452E34D7}" srcOrd="0" destOrd="0" presId="urn:microsoft.com/office/officeart/2018/2/layout/IconLabelList"/>
    <dgm:cxn modelId="{E575F6B9-9A48-4F03-A6B3-DA928B99853D}" type="presOf" srcId="{3B9E8051-BD61-4FDC-96A5-49C8341616B1}" destId="{6517803C-FB4C-4B3E-BD74-574C87B1118F}" srcOrd="0" destOrd="0" presId="urn:microsoft.com/office/officeart/2018/2/layout/IconLabelList"/>
    <dgm:cxn modelId="{3159D1D9-7EDC-4272-8544-DD85969CBB91}" srcId="{F6B13BC4-593F-4007-AF5E-4F29B9172C49}" destId="{3B9E8051-BD61-4FDC-96A5-49C8341616B1}" srcOrd="3" destOrd="0" parTransId="{29BA6B43-9FE6-4A27-B1B5-0B107EEC9E9D}" sibTransId="{71CAAF74-9202-46B5-BE7A-915BC3840B05}"/>
    <dgm:cxn modelId="{36031AF4-D31A-4A7D-8334-58173F9F8EDB}" srcId="{F6B13BC4-593F-4007-AF5E-4F29B9172C49}" destId="{A3ED80D0-7DA4-4FEA-95D0-0093CC5D990F}" srcOrd="1" destOrd="0" parTransId="{D0A27C7C-A335-4AAE-8923-CF6887C3D5A6}" sibTransId="{F862DC73-6CF4-4CF4-A531-1E05C913A474}"/>
    <dgm:cxn modelId="{8805EC53-477D-4D6B-BC50-8B4D52CD200D}" type="presParOf" srcId="{85FB6069-1D73-4BD9-837D-753F452E34D7}" destId="{CAB27440-70C3-4859-A471-B80932DEEF3B}" srcOrd="0" destOrd="0" presId="urn:microsoft.com/office/officeart/2018/2/layout/IconLabelList"/>
    <dgm:cxn modelId="{4F69E920-0B18-4C7D-A1F8-CAE9C3C5A340}" type="presParOf" srcId="{CAB27440-70C3-4859-A471-B80932DEEF3B}" destId="{F54A67E0-34D2-4475-9E76-80DB6BFB4914}" srcOrd="0" destOrd="0" presId="urn:microsoft.com/office/officeart/2018/2/layout/IconLabelList"/>
    <dgm:cxn modelId="{3620D167-A4AE-4A79-B9CC-A825E12DDED8}" type="presParOf" srcId="{CAB27440-70C3-4859-A471-B80932DEEF3B}" destId="{D02821B4-0E54-421B-816B-83FD78E1B541}" srcOrd="1" destOrd="0" presId="urn:microsoft.com/office/officeart/2018/2/layout/IconLabelList"/>
    <dgm:cxn modelId="{B8E7AC8D-28CA-44A3-BCDA-C94552FB8A36}" type="presParOf" srcId="{CAB27440-70C3-4859-A471-B80932DEEF3B}" destId="{26F17094-C6A3-424A-8241-4AA68F76EEDF}" srcOrd="2" destOrd="0" presId="urn:microsoft.com/office/officeart/2018/2/layout/IconLabelList"/>
    <dgm:cxn modelId="{E4A5DEBB-C3E3-4D0A-BE1B-7EC1AD6DFCEC}" type="presParOf" srcId="{85FB6069-1D73-4BD9-837D-753F452E34D7}" destId="{EDC1CF78-17AE-4D97-96A4-C2A13D40E196}" srcOrd="1" destOrd="0" presId="urn:microsoft.com/office/officeart/2018/2/layout/IconLabelList"/>
    <dgm:cxn modelId="{252AC8A1-0293-4D3B-8413-831E7A174B69}" type="presParOf" srcId="{85FB6069-1D73-4BD9-837D-753F452E34D7}" destId="{A11DAB12-B110-4FBD-84BC-50E187EB431E}" srcOrd="2" destOrd="0" presId="urn:microsoft.com/office/officeart/2018/2/layout/IconLabelList"/>
    <dgm:cxn modelId="{5BCFEAC1-35A7-4FE7-868A-2547483C9252}" type="presParOf" srcId="{A11DAB12-B110-4FBD-84BC-50E187EB431E}" destId="{FD81D071-9E75-4F34-9952-2B7CAFFC7AB3}" srcOrd="0" destOrd="0" presId="urn:microsoft.com/office/officeart/2018/2/layout/IconLabelList"/>
    <dgm:cxn modelId="{FD977819-8D02-4764-B660-50948C8655BE}" type="presParOf" srcId="{A11DAB12-B110-4FBD-84BC-50E187EB431E}" destId="{16246A2B-D392-4051-B278-5FE9C79D1C59}" srcOrd="1" destOrd="0" presId="urn:microsoft.com/office/officeart/2018/2/layout/IconLabelList"/>
    <dgm:cxn modelId="{5D3716E0-065E-4D67-ABA4-E43C648B265F}" type="presParOf" srcId="{A11DAB12-B110-4FBD-84BC-50E187EB431E}" destId="{A9395538-B009-48AB-81E3-BC7DB0C80217}" srcOrd="2" destOrd="0" presId="urn:microsoft.com/office/officeart/2018/2/layout/IconLabelList"/>
    <dgm:cxn modelId="{E2C60A20-BB03-4102-A5C4-4D8340E0EC18}" type="presParOf" srcId="{85FB6069-1D73-4BD9-837D-753F452E34D7}" destId="{193EFC64-25D8-4C7C-9DD3-FDD5C0579872}" srcOrd="3" destOrd="0" presId="urn:microsoft.com/office/officeart/2018/2/layout/IconLabelList"/>
    <dgm:cxn modelId="{C7F8A125-1377-444E-88C4-61D85034F454}" type="presParOf" srcId="{85FB6069-1D73-4BD9-837D-753F452E34D7}" destId="{ACF929FF-57E8-4DEA-9420-1740F0182340}" srcOrd="4" destOrd="0" presId="urn:microsoft.com/office/officeart/2018/2/layout/IconLabelList"/>
    <dgm:cxn modelId="{A6AE6CBD-F6AF-4793-A0CE-D9A710AC9A09}" type="presParOf" srcId="{ACF929FF-57E8-4DEA-9420-1740F0182340}" destId="{1DB71EB0-E1A5-4561-A630-7D8312507780}" srcOrd="0" destOrd="0" presId="urn:microsoft.com/office/officeart/2018/2/layout/IconLabelList"/>
    <dgm:cxn modelId="{FB37B673-9D6B-42C0-9D15-BBE35445AFC8}" type="presParOf" srcId="{ACF929FF-57E8-4DEA-9420-1740F0182340}" destId="{EFA611D8-D43F-43CA-9F16-DE377CF4AA45}" srcOrd="1" destOrd="0" presId="urn:microsoft.com/office/officeart/2018/2/layout/IconLabelList"/>
    <dgm:cxn modelId="{FAF5103E-BF7A-43D1-94A7-4D5EA7F2B3C7}" type="presParOf" srcId="{ACF929FF-57E8-4DEA-9420-1740F0182340}" destId="{DCED1A63-B577-4486-8DBD-0667A4CE1935}" srcOrd="2" destOrd="0" presId="urn:microsoft.com/office/officeart/2018/2/layout/IconLabelList"/>
    <dgm:cxn modelId="{FFF70860-CB60-4291-BB86-1B4357D5EDF6}" type="presParOf" srcId="{85FB6069-1D73-4BD9-837D-753F452E34D7}" destId="{193D970C-E9CB-45FA-BF17-3AEB67C0142A}" srcOrd="5" destOrd="0" presId="urn:microsoft.com/office/officeart/2018/2/layout/IconLabelList"/>
    <dgm:cxn modelId="{4D9418D8-9FC0-424D-A0A8-FA7CE85A5880}" type="presParOf" srcId="{85FB6069-1D73-4BD9-837D-753F452E34D7}" destId="{2D771E7C-9971-4BF7-BB30-4C3A79657D1C}" srcOrd="6" destOrd="0" presId="urn:microsoft.com/office/officeart/2018/2/layout/IconLabelList"/>
    <dgm:cxn modelId="{046FCCF0-B597-4E81-92E3-99D530C1ACEE}" type="presParOf" srcId="{2D771E7C-9971-4BF7-BB30-4C3A79657D1C}" destId="{F32B7106-9C5D-43B5-A953-5774D5A9E6DB}" srcOrd="0" destOrd="0" presId="urn:microsoft.com/office/officeart/2018/2/layout/IconLabelList"/>
    <dgm:cxn modelId="{7628CC5D-50C7-4E19-85AD-0CC6D472EA18}" type="presParOf" srcId="{2D771E7C-9971-4BF7-BB30-4C3A79657D1C}" destId="{3DCD1E6B-9937-485A-AF4E-2D6E5175D589}" srcOrd="1" destOrd="0" presId="urn:microsoft.com/office/officeart/2018/2/layout/IconLabelList"/>
    <dgm:cxn modelId="{452CF097-C064-4786-989A-9BA989B9BCCF}" type="presParOf" srcId="{2D771E7C-9971-4BF7-BB30-4C3A79657D1C}" destId="{6517803C-FB4C-4B3E-BD74-574C87B1118F}" srcOrd="2" destOrd="0" presId="urn:microsoft.com/office/officeart/2018/2/layout/IconLabelList"/>
    <dgm:cxn modelId="{14FB79F3-6A4D-499D-96C1-BD249209E74E}" type="presParOf" srcId="{85FB6069-1D73-4BD9-837D-753F452E34D7}" destId="{EFD3DC00-20DE-458E-9132-BC16E3239F4A}" srcOrd="7" destOrd="0" presId="urn:microsoft.com/office/officeart/2018/2/layout/IconLabelList"/>
    <dgm:cxn modelId="{16F890D7-845F-475B-99E3-DE9574A04CDB}" type="presParOf" srcId="{85FB6069-1D73-4BD9-837D-753F452E34D7}" destId="{F2D73795-B60D-4AAB-92B6-D2F9E12752DC}" srcOrd="8" destOrd="0" presId="urn:microsoft.com/office/officeart/2018/2/layout/IconLabelList"/>
    <dgm:cxn modelId="{53516D74-1460-4978-A504-F4BC257C4B9F}" type="presParOf" srcId="{F2D73795-B60D-4AAB-92B6-D2F9E12752DC}" destId="{D689D219-3325-4F58-B453-A42C87A5169A}" srcOrd="0" destOrd="0" presId="urn:microsoft.com/office/officeart/2018/2/layout/IconLabelList"/>
    <dgm:cxn modelId="{B7B80B03-26D6-4C83-AF1F-708AF8341A40}" type="presParOf" srcId="{F2D73795-B60D-4AAB-92B6-D2F9E12752DC}" destId="{ADA74B3C-48B4-4F97-999A-8D416C0DA645}" srcOrd="1" destOrd="0" presId="urn:microsoft.com/office/officeart/2018/2/layout/IconLabelList"/>
    <dgm:cxn modelId="{19C9D5B8-B053-4D41-907D-2F550F8EC03C}" type="presParOf" srcId="{F2D73795-B60D-4AAB-92B6-D2F9E12752DC}" destId="{5452CE75-8023-4C8E-8BBB-074E98A65166}" srcOrd="2" destOrd="0" presId="urn:microsoft.com/office/officeart/2018/2/layout/IconLabelList"/>
    <dgm:cxn modelId="{2BF51DC3-F0D5-4BC5-A15D-A3121402460E}" type="presParOf" srcId="{85FB6069-1D73-4BD9-837D-753F452E34D7}" destId="{D7C95CDF-B146-4B5F-A572-44A3F0656502}" srcOrd="9" destOrd="0" presId="urn:microsoft.com/office/officeart/2018/2/layout/IconLabelList"/>
    <dgm:cxn modelId="{0EA83680-90FB-4226-A9D7-D7DADBD57A2F}" type="presParOf" srcId="{85FB6069-1D73-4BD9-837D-753F452E34D7}" destId="{33A436C1-882D-4CE1-90D0-515AEF289C5F}" srcOrd="10" destOrd="0" presId="urn:microsoft.com/office/officeart/2018/2/layout/IconLabelList"/>
    <dgm:cxn modelId="{DB8852D7-6C68-4EAB-9D12-D803B5CC4490}" type="presParOf" srcId="{33A436C1-882D-4CE1-90D0-515AEF289C5F}" destId="{64C06A8E-F3E0-44BE-9DE4-1B5C42D82913}" srcOrd="0" destOrd="0" presId="urn:microsoft.com/office/officeart/2018/2/layout/IconLabelList"/>
    <dgm:cxn modelId="{27CCDEEF-778B-4ED7-BF10-26EBAC10E16D}" type="presParOf" srcId="{33A436C1-882D-4CE1-90D0-515AEF289C5F}" destId="{9A570B4A-28B8-4C5D-8995-37C3615F6E6A}" srcOrd="1" destOrd="0" presId="urn:microsoft.com/office/officeart/2018/2/layout/IconLabelList"/>
    <dgm:cxn modelId="{D42359CE-4FE1-40F2-B949-D32836404E3E}" type="presParOf" srcId="{33A436C1-882D-4CE1-90D0-515AEF289C5F}" destId="{B08901D6-45CD-4A9E-B3D8-0D0B8E446928}" srcOrd="2" destOrd="0" presId="urn:microsoft.com/office/officeart/2018/2/layout/IconLabelList"/>
    <dgm:cxn modelId="{8AC5DCDC-C289-415E-AB6C-0BE4B2D8A49E}" type="presParOf" srcId="{85FB6069-1D73-4BD9-837D-753F452E34D7}" destId="{F97B254B-7D25-48CF-A4A6-D25E3A31294C}" srcOrd="11" destOrd="0" presId="urn:microsoft.com/office/officeart/2018/2/layout/IconLabelList"/>
    <dgm:cxn modelId="{73EC17D1-99DF-4AFA-A797-71E0AAEF2443}" type="presParOf" srcId="{85FB6069-1D73-4BD9-837D-753F452E34D7}" destId="{8CD12643-E4EB-4CDA-A522-C8547CEA43AE}" srcOrd="12" destOrd="0" presId="urn:microsoft.com/office/officeart/2018/2/layout/IconLabelList"/>
    <dgm:cxn modelId="{5EE71B0D-92CC-4DBF-9A5B-8446443BCDDC}" type="presParOf" srcId="{8CD12643-E4EB-4CDA-A522-C8547CEA43AE}" destId="{EB787BD0-FAC1-45B8-9D5F-49BCDE885B23}" srcOrd="0" destOrd="0" presId="urn:microsoft.com/office/officeart/2018/2/layout/IconLabelList"/>
    <dgm:cxn modelId="{7B73C44B-844D-41EB-9BC0-E175C056A73B}" type="presParOf" srcId="{8CD12643-E4EB-4CDA-A522-C8547CEA43AE}" destId="{6A1FFEC7-BFFD-4708-82E1-579E0F86C22C}" srcOrd="1" destOrd="0" presId="urn:microsoft.com/office/officeart/2018/2/layout/IconLabelList"/>
    <dgm:cxn modelId="{FF8397E2-07E5-4F83-8085-C2F39FCEC704}" type="presParOf" srcId="{8CD12643-E4EB-4CDA-A522-C8547CEA43AE}" destId="{90B3864A-6EFE-4983-80EE-A95961FD7A97}" srcOrd="2" destOrd="0" presId="urn:microsoft.com/office/officeart/2018/2/layout/IconLabelList"/>
    <dgm:cxn modelId="{22D3958A-D0AE-474D-88A5-244E5451E11F}" type="presParOf" srcId="{85FB6069-1D73-4BD9-837D-753F452E34D7}" destId="{5E1845D7-1214-4845-868D-79CE5B1B3F62}" srcOrd="13" destOrd="0" presId="urn:microsoft.com/office/officeart/2018/2/layout/IconLabelList"/>
    <dgm:cxn modelId="{681B6B0C-B959-4B1D-95E5-9F9692E3B917}" type="presParOf" srcId="{85FB6069-1D73-4BD9-837D-753F452E34D7}" destId="{4CEEF558-87B3-4353-B84C-4D5D7BC54E6C}" srcOrd="14" destOrd="0" presId="urn:microsoft.com/office/officeart/2018/2/layout/IconLabelList"/>
    <dgm:cxn modelId="{2E151EB8-BF6F-4FE2-B85F-352BE0757FA3}" type="presParOf" srcId="{4CEEF558-87B3-4353-B84C-4D5D7BC54E6C}" destId="{243226A0-0728-4AAE-809F-D5506F51132F}" srcOrd="0" destOrd="0" presId="urn:microsoft.com/office/officeart/2018/2/layout/IconLabelList"/>
    <dgm:cxn modelId="{B8CB6B98-F646-4B6D-88E5-7A8313BEFFD8}" type="presParOf" srcId="{4CEEF558-87B3-4353-B84C-4D5D7BC54E6C}" destId="{6863B011-9396-47AA-9340-EF887C2843B4}" srcOrd="1" destOrd="0" presId="urn:microsoft.com/office/officeart/2018/2/layout/IconLabelList"/>
    <dgm:cxn modelId="{A369AB7B-9262-45C6-A1D5-D8032081621A}" type="presParOf" srcId="{4CEEF558-87B3-4353-B84C-4D5D7BC54E6C}" destId="{55443954-9348-4CC8-98ED-A6C49B7F1E7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727880-B420-43C9-9DB2-36B5E63E8B49}" type="doc">
      <dgm:prSet loTypeId="urn:microsoft.com/office/officeart/2005/8/layout/cycle5" loCatId="cycle" qsTypeId="urn:microsoft.com/office/officeart/2005/8/quickstyle/simple2" qsCatId="simple" csTypeId="urn:microsoft.com/office/officeart/2005/8/colors/accent0_3" csCatId="mainScheme" phldr="1"/>
      <dgm:spPr/>
      <dgm:t>
        <a:bodyPr/>
        <a:lstStyle/>
        <a:p>
          <a:endParaRPr lang="en-GB"/>
        </a:p>
      </dgm:t>
    </dgm:pt>
    <dgm:pt modelId="{3DBFA629-BBB6-4809-98AB-0E3A2FD15302}">
      <dgm:prSet phldrT="[Text]"/>
      <dgm:spPr/>
      <dgm:t>
        <a:bodyPr/>
        <a:lstStyle/>
        <a:p>
          <a:r>
            <a:rPr lang="en-GB" b="1"/>
            <a:t>Barnet Integrated Clinical Servic</a:t>
          </a:r>
          <a:r>
            <a:rPr lang="en-GB"/>
            <a:t>e</a:t>
          </a:r>
        </a:p>
      </dgm:t>
    </dgm:pt>
    <dgm:pt modelId="{FAC4FD0E-95FE-4222-928F-65C3F5E6F1B7}" type="parTrans" cxnId="{29C2512A-F8AD-468B-899E-6BE08149A600}">
      <dgm:prSet/>
      <dgm:spPr/>
      <dgm:t>
        <a:bodyPr/>
        <a:lstStyle/>
        <a:p>
          <a:endParaRPr lang="en-GB"/>
        </a:p>
      </dgm:t>
    </dgm:pt>
    <dgm:pt modelId="{F8882B4A-DFDE-4622-A0E5-3843404246DE}" type="sibTrans" cxnId="{29C2512A-F8AD-468B-899E-6BE08149A600}">
      <dgm:prSet/>
      <dgm:spPr/>
      <dgm:t>
        <a:bodyPr/>
        <a:lstStyle/>
        <a:p>
          <a:endParaRPr lang="en-GB"/>
        </a:p>
      </dgm:t>
    </dgm:pt>
    <dgm:pt modelId="{4560EE71-DD93-4FAF-8C8D-8F234D0FFD17}">
      <dgm:prSet phldrT="[Text]"/>
      <dgm:spPr/>
      <dgm:t>
        <a:bodyPr/>
        <a:lstStyle/>
        <a:p>
          <a:r>
            <a:rPr lang="en-GB" b="1"/>
            <a:t>Barnet Education Learning Support</a:t>
          </a:r>
        </a:p>
      </dgm:t>
    </dgm:pt>
    <dgm:pt modelId="{57CBE905-8DCF-4922-844A-AF716FA5C095}" type="parTrans" cxnId="{CFDBE0FB-BCAC-4897-B740-90EF38A1ADB5}">
      <dgm:prSet/>
      <dgm:spPr/>
      <dgm:t>
        <a:bodyPr/>
        <a:lstStyle/>
        <a:p>
          <a:endParaRPr lang="en-GB"/>
        </a:p>
      </dgm:t>
    </dgm:pt>
    <dgm:pt modelId="{589D6F48-3DC7-4149-87F7-6AA1CCC02E75}" type="sibTrans" cxnId="{CFDBE0FB-BCAC-4897-B740-90EF38A1ADB5}">
      <dgm:prSet/>
      <dgm:spPr/>
      <dgm:t>
        <a:bodyPr/>
        <a:lstStyle/>
        <a:p>
          <a:endParaRPr lang="en-GB"/>
        </a:p>
      </dgm:t>
    </dgm:pt>
    <dgm:pt modelId="{E8CAA2C3-7578-47E7-9395-66AD313141C6}">
      <dgm:prSet phldrT="[Text]"/>
      <dgm:spPr/>
      <dgm:t>
        <a:bodyPr/>
        <a:lstStyle/>
        <a:p>
          <a:r>
            <a:rPr lang="en-GB" b="1"/>
            <a:t>CAMHS</a:t>
          </a:r>
        </a:p>
      </dgm:t>
    </dgm:pt>
    <dgm:pt modelId="{0179F467-0D73-4433-9B08-1036FD69FF76}" type="parTrans" cxnId="{4BA6E4E6-9BB4-4855-A221-657B7C732A8F}">
      <dgm:prSet/>
      <dgm:spPr/>
      <dgm:t>
        <a:bodyPr/>
        <a:lstStyle/>
        <a:p>
          <a:endParaRPr lang="en-GB"/>
        </a:p>
      </dgm:t>
    </dgm:pt>
    <dgm:pt modelId="{901879C2-4915-4ED4-8B5A-AA2598BE6AC7}" type="sibTrans" cxnId="{4BA6E4E6-9BB4-4855-A221-657B7C732A8F}">
      <dgm:prSet/>
      <dgm:spPr/>
      <dgm:t>
        <a:bodyPr/>
        <a:lstStyle/>
        <a:p>
          <a:endParaRPr lang="en-GB"/>
        </a:p>
      </dgm:t>
    </dgm:pt>
    <dgm:pt modelId="{AB59FB19-F13A-4006-A415-6D06ED7D1A77}">
      <dgm:prSet phldrT="[Text]"/>
      <dgm:spPr/>
      <dgm:t>
        <a:bodyPr/>
        <a:lstStyle/>
        <a:p>
          <a:r>
            <a:rPr lang="en-GB" b="1"/>
            <a:t>Inclusion Advisory Teams</a:t>
          </a:r>
        </a:p>
      </dgm:t>
    </dgm:pt>
    <dgm:pt modelId="{1D1A8DD8-D723-4D11-89D6-1F2F855751D0}" type="parTrans" cxnId="{E9195DD2-5E75-448E-9728-8B7CB11054D5}">
      <dgm:prSet/>
      <dgm:spPr/>
      <dgm:t>
        <a:bodyPr/>
        <a:lstStyle/>
        <a:p>
          <a:endParaRPr lang="en-GB"/>
        </a:p>
      </dgm:t>
    </dgm:pt>
    <dgm:pt modelId="{46CB4131-43A4-4995-B71E-ECF55D760562}" type="sibTrans" cxnId="{E9195DD2-5E75-448E-9728-8B7CB11054D5}">
      <dgm:prSet/>
      <dgm:spPr/>
      <dgm:t>
        <a:bodyPr/>
        <a:lstStyle/>
        <a:p>
          <a:endParaRPr lang="en-GB"/>
        </a:p>
      </dgm:t>
    </dgm:pt>
    <dgm:pt modelId="{23D2FAE4-409F-4FC9-8609-FEE9AA4F58B1}">
      <dgm:prSet phldrT="[Text]"/>
      <dgm:spPr/>
      <dgm:t>
        <a:bodyPr/>
        <a:lstStyle/>
        <a:p>
          <a:r>
            <a:rPr lang="en-GB" b="1"/>
            <a:t>Voluntary Sector</a:t>
          </a:r>
        </a:p>
      </dgm:t>
    </dgm:pt>
    <dgm:pt modelId="{C32D2179-0265-4304-B5B9-9498A928AAD7}" type="parTrans" cxnId="{65B26029-2D70-4842-9693-4363657ACB9E}">
      <dgm:prSet/>
      <dgm:spPr/>
      <dgm:t>
        <a:bodyPr/>
        <a:lstStyle/>
        <a:p>
          <a:endParaRPr lang="en-GB"/>
        </a:p>
      </dgm:t>
    </dgm:pt>
    <dgm:pt modelId="{C3595814-6450-4730-AD49-49662FF46BB0}" type="sibTrans" cxnId="{65B26029-2D70-4842-9693-4363657ACB9E}">
      <dgm:prSet/>
      <dgm:spPr/>
      <dgm:t>
        <a:bodyPr/>
        <a:lstStyle/>
        <a:p>
          <a:endParaRPr lang="en-GB"/>
        </a:p>
      </dgm:t>
    </dgm:pt>
    <dgm:pt modelId="{16AB4BC8-06D9-4519-80BE-647B759E404F}">
      <dgm:prSet phldrT="[Text]"/>
      <dgm:spPr/>
      <dgm:t>
        <a:bodyPr/>
        <a:lstStyle/>
        <a:p>
          <a:r>
            <a:rPr lang="en-GB" b="1"/>
            <a:t>Family Services</a:t>
          </a:r>
        </a:p>
      </dgm:t>
    </dgm:pt>
    <dgm:pt modelId="{4F0A1CDB-BB10-49CF-90F9-23A1BC2BACBC}" type="parTrans" cxnId="{8250177C-BF5F-4A2F-BF69-3E3893F7AB18}">
      <dgm:prSet/>
      <dgm:spPr/>
      <dgm:t>
        <a:bodyPr/>
        <a:lstStyle/>
        <a:p>
          <a:endParaRPr lang="en-GB"/>
        </a:p>
      </dgm:t>
    </dgm:pt>
    <dgm:pt modelId="{ACB6371D-C101-4EA7-A2B4-6C3E472AF7A3}" type="sibTrans" cxnId="{8250177C-BF5F-4A2F-BF69-3E3893F7AB18}">
      <dgm:prSet/>
      <dgm:spPr/>
      <dgm:t>
        <a:bodyPr/>
        <a:lstStyle/>
        <a:p>
          <a:endParaRPr lang="en-GB"/>
        </a:p>
      </dgm:t>
    </dgm:pt>
    <dgm:pt modelId="{BB5093DD-89B5-40A5-9224-91D1C63CF92A}">
      <dgm:prSet phldrT="[Text]"/>
      <dgm:spPr/>
      <dgm:t>
        <a:bodyPr/>
        <a:lstStyle/>
        <a:p>
          <a:r>
            <a:rPr lang="en-GB" b="1"/>
            <a:t>Barnet Safeguarding Partnership</a:t>
          </a:r>
        </a:p>
      </dgm:t>
    </dgm:pt>
    <dgm:pt modelId="{BC89977B-92CA-4C74-9C8E-57907A71FEE0}" type="parTrans" cxnId="{744A080B-0788-47D9-B930-73F8C776E27A}">
      <dgm:prSet/>
      <dgm:spPr/>
      <dgm:t>
        <a:bodyPr/>
        <a:lstStyle/>
        <a:p>
          <a:endParaRPr lang="en-GB"/>
        </a:p>
      </dgm:t>
    </dgm:pt>
    <dgm:pt modelId="{14EA0D69-98EF-4EC3-992C-9A9159274A01}" type="sibTrans" cxnId="{744A080B-0788-47D9-B930-73F8C776E27A}">
      <dgm:prSet/>
      <dgm:spPr/>
      <dgm:t>
        <a:bodyPr/>
        <a:lstStyle/>
        <a:p>
          <a:endParaRPr lang="en-GB"/>
        </a:p>
      </dgm:t>
    </dgm:pt>
    <dgm:pt modelId="{6712879C-B6CD-49CD-87D0-CFAE103CBD94}">
      <dgm:prSet phldrT="[Text]"/>
      <dgm:spPr/>
      <dgm:t>
        <a:bodyPr/>
        <a:lstStyle/>
        <a:p>
          <a:r>
            <a:rPr lang="en-GB" b="1"/>
            <a:t>CYO</a:t>
          </a:r>
          <a:r>
            <a:rPr lang="en-GB" b="1" baseline="0"/>
            <a:t> Mental Health Board</a:t>
          </a:r>
          <a:endParaRPr lang="en-GB" b="1"/>
        </a:p>
      </dgm:t>
    </dgm:pt>
    <dgm:pt modelId="{A70FBBA0-FA14-48C0-9411-9D129047549E}" type="parTrans" cxnId="{240A6019-DAAA-4B7E-B3AE-19B0DB1C37B9}">
      <dgm:prSet/>
      <dgm:spPr/>
      <dgm:t>
        <a:bodyPr/>
        <a:lstStyle/>
        <a:p>
          <a:endParaRPr lang="en-GB"/>
        </a:p>
      </dgm:t>
    </dgm:pt>
    <dgm:pt modelId="{1AC368A8-64EF-4D36-917C-383AF45A6864}" type="sibTrans" cxnId="{240A6019-DAAA-4B7E-B3AE-19B0DB1C37B9}">
      <dgm:prSet/>
      <dgm:spPr/>
      <dgm:t>
        <a:bodyPr/>
        <a:lstStyle/>
        <a:p>
          <a:endParaRPr lang="en-GB"/>
        </a:p>
      </dgm:t>
    </dgm:pt>
    <dgm:pt modelId="{96E5EC90-F622-4DAB-8871-CF47C8F3FA2E}">
      <dgm:prSet phldrT="[Text]"/>
      <dgm:spPr/>
      <dgm:t>
        <a:bodyPr/>
        <a:lstStyle/>
        <a:p>
          <a:r>
            <a:rPr lang="en-GB" b="1"/>
            <a:t>Suicide Prevention Partnership</a:t>
          </a:r>
        </a:p>
      </dgm:t>
    </dgm:pt>
    <dgm:pt modelId="{300040EC-CA71-42B4-A0D9-CA2607BE4AAB}" type="parTrans" cxnId="{43FAC9BB-0FC9-478D-AFD0-C840040C90F1}">
      <dgm:prSet/>
      <dgm:spPr/>
      <dgm:t>
        <a:bodyPr/>
        <a:lstStyle/>
        <a:p>
          <a:endParaRPr lang="en-GB"/>
        </a:p>
      </dgm:t>
    </dgm:pt>
    <dgm:pt modelId="{8D01F1C5-F4C6-4FAF-B19B-47DD80B937D8}" type="sibTrans" cxnId="{43FAC9BB-0FC9-478D-AFD0-C840040C90F1}">
      <dgm:prSet/>
      <dgm:spPr/>
      <dgm:t>
        <a:bodyPr/>
        <a:lstStyle/>
        <a:p>
          <a:endParaRPr lang="en-GB"/>
        </a:p>
      </dgm:t>
    </dgm:pt>
    <dgm:pt modelId="{05B553E8-BB87-4580-BD90-52A89CAE4B2B}" type="pres">
      <dgm:prSet presAssocID="{EA727880-B420-43C9-9DB2-36B5E63E8B49}" presName="cycle" presStyleCnt="0">
        <dgm:presLayoutVars>
          <dgm:dir/>
          <dgm:resizeHandles val="exact"/>
        </dgm:presLayoutVars>
      </dgm:prSet>
      <dgm:spPr/>
    </dgm:pt>
    <dgm:pt modelId="{02029F98-6329-481C-8BDF-076CFBB56F4C}" type="pres">
      <dgm:prSet presAssocID="{3DBFA629-BBB6-4809-98AB-0E3A2FD15302}" presName="node" presStyleLbl="node1" presStyleIdx="0" presStyleCnt="9">
        <dgm:presLayoutVars>
          <dgm:bulletEnabled val="1"/>
        </dgm:presLayoutVars>
      </dgm:prSet>
      <dgm:spPr/>
    </dgm:pt>
    <dgm:pt modelId="{4395FABA-DF97-4C1E-83C8-7D30ADB35339}" type="pres">
      <dgm:prSet presAssocID="{3DBFA629-BBB6-4809-98AB-0E3A2FD15302}" presName="spNode" presStyleCnt="0"/>
      <dgm:spPr/>
    </dgm:pt>
    <dgm:pt modelId="{35EFA801-1497-41A0-ABD4-84CCD970031A}" type="pres">
      <dgm:prSet presAssocID="{F8882B4A-DFDE-4622-A0E5-3843404246DE}" presName="sibTrans" presStyleLbl="sibTrans1D1" presStyleIdx="0" presStyleCnt="9"/>
      <dgm:spPr/>
    </dgm:pt>
    <dgm:pt modelId="{A633D29F-7F90-4A7C-9499-6A1F044D8DF4}" type="pres">
      <dgm:prSet presAssocID="{4560EE71-DD93-4FAF-8C8D-8F234D0FFD17}" presName="node" presStyleLbl="node1" presStyleIdx="1" presStyleCnt="9">
        <dgm:presLayoutVars>
          <dgm:bulletEnabled val="1"/>
        </dgm:presLayoutVars>
      </dgm:prSet>
      <dgm:spPr/>
    </dgm:pt>
    <dgm:pt modelId="{E4934791-1708-4EBC-A60D-2C60697F2904}" type="pres">
      <dgm:prSet presAssocID="{4560EE71-DD93-4FAF-8C8D-8F234D0FFD17}" presName="spNode" presStyleCnt="0"/>
      <dgm:spPr/>
    </dgm:pt>
    <dgm:pt modelId="{F724074F-0DC4-4F30-9102-17A5CDB0EC27}" type="pres">
      <dgm:prSet presAssocID="{589D6F48-3DC7-4149-87F7-6AA1CCC02E75}" presName="sibTrans" presStyleLbl="sibTrans1D1" presStyleIdx="1" presStyleCnt="9"/>
      <dgm:spPr/>
    </dgm:pt>
    <dgm:pt modelId="{E7DD682F-4085-490D-90F8-F51F3EC46046}" type="pres">
      <dgm:prSet presAssocID="{E8CAA2C3-7578-47E7-9395-66AD313141C6}" presName="node" presStyleLbl="node1" presStyleIdx="2" presStyleCnt="9">
        <dgm:presLayoutVars>
          <dgm:bulletEnabled val="1"/>
        </dgm:presLayoutVars>
      </dgm:prSet>
      <dgm:spPr/>
    </dgm:pt>
    <dgm:pt modelId="{3D898070-D320-40F9-B6C4-59F60FC118F7}" type="pres">
      <dgm:prSet presAssocID="{E8CAA2C3-7578-47E7-9395-66AD313141C6}" presName="spNode" presStyleCnt="0"/>
      <dgm:spPr/>
    </dgm:pt>
    <dgm:pt modelId="{2F6F7EBA-33D4-45BD-B359-AC695B9E548C}" type="pres">
      <dgm:prSet presAssocID="{901879C2-4915-4ED4-8B5A-AA2598BE6AC7}" presName="sibTrans" presStyleLbl="sibTrans1D1" presStyleIdx="2" presStyleCnt="9"/>
      <dgm:spPr/>
    </dgm:pt>
    <dgm:pt modelId="{9963AAF3-AE62-465A-BF7D-8A227CE3E036}" type="pres">
      <dgm:prSet presAssocID="{AB59FB19-F13A-4006-A415-6D06ED7D1A77}" presName="node" presStyleLbl="node1" presStyleIdx="3" presStyleCnt="9">
        <dgm:presLayoutVars>
          <dgm:bulletEnabled val="1"/>
        </dgm:presLayoutVars>
      </dgm:prSet>
      <dgm:spPr/>
    </dgm:pt>
    <dgm:pt modelId="{C6136301-97CB-460E-A8F6-1118C15AAF57}" type="pres">
      <dgm:prSet presAssocID="{AB59FB19-F13A-4006-A415-6D06ED7D1A77}" presName="spNode" presStyleCnt="0"/>
      <dgm:spPr/>
    </dgm:pt>
    <dgm:pt modelId="{9282E25B-9661-4879-A39F-DB2746C4C0EB}" type="pres">
      <dgm:prSet presAssocID="{46CB4131-43A4-4995-B71E-ECF55D760562}" presName="sibTrans" presStyleLbl="sibTrans1D1" presStyleIdx="3" presStyleCnt="9"/>
      <dgm:spPr/>
    </dgm:pt>
    <dgm:pt modelId="{AAA01636-EFA3-4B4D-9194-AFAFA37030CB}" type="pres">
      <dgm:prSet presAssocID="{23D2FAE4-409F-4FC9-8609-FEE9AA4F58B1}" presName="node" presStyleLbl="node1" presStyleIdx="4" presStyleCnt="9">
        <dgm:presLayoutVars>
          <dgm:bulletEnabled val="1"/>
        </dgm:presLayoutVars>
      </dgm:prSet>
      <dgm:spPr/>
    </dgm:pt>
    <dgm:pt modelId="{7CA00431-396F-49F4-BABB-3880ED4E2D4C}" type="pres">
      <dgm:prSet presAssocID="{23D2FAE4-409F-4FC9-8609-FEE9AA4F58B1}" presName="spNode" presStyleCnt="0"/>
      <dgm:spPr/>
    </dgm:pt>
    <dgm:pt modelId="{6DF37C2B-D666-447D-8D92-2E101C6B1A71}" type="pres">
      <dgm:prSet presAssocID="{C3595814-6450-4730-AD49-49662FF46BB0}" presName="sibTrans" presStyleLbl="sibTrans1D1" presStyleIdx="4" presStyleCnt="9"/>
      <dgm:spPr/>
    </dgm:pt>
    <dgm:pt modelId="{CDFDF9F6-4E55-4FD5-91EE-B70CE9038CC1}" type="pres">
      <dgm:prSet presAssocID="{16AB4BC8-06D9-4519-80BE-647B759E404F}" presName="node" presStyleLbl="node1" presStyleIdx="5" presStyleCnt="9">
        <dgm:presLayoutVars>
          <dgm:bulletEnabled val="1"/>
        </dgm:presLayoutVars>
      </dgm:prSet>
      <dgm:spPr/>
    </dgm:pt>
    <dgm:pt modelId="{2BEFDAFA-DAB0-4FD8-8E46-D257222D1854}" type="pres">
      <dgm:prSet presAssocID="{16AB4BC8-06D9-4519-80BE-647B759E404F}" presName="spNode" presStyleCnt="0"/>
      <dgm:spPr/>
    </dgm:pt>
    <dgm:pt modelId="{896ED482-54C6-40BF-9C59-A548478D5CCC}" type="pres">
      <dgm:prSet presAssocID="{ACB6371D-C101-4EA7-A2B4-6C3E472AF7A3}" presName="sibTrans" presStyleLbl="sibTrans1D1" presStyleIdx="5" presStyleCnt="9"/>
      <dgm:spPr/>
    </dgm:pt>
    <dgm:pt modelId="{288CF777-5239-49FD-BAD4-E1A30E114DA1}" type="pres">
      <dgm:prSet presAssocID="{BB5093DD-89B5-40A5-9224-91D1C63CF92A}" presName="node" presStyleLbl="node1" presStyleIdx="6" presStyleCnt="9">
        <dgm:presLayoutVars>
          <dgm:bulletEnabled val="1"/>
        </dgm:presLayoutVars>
      </dgm:prSet>
      <dgm:spPr/>
    </dgm:pt>
    <dgm:pt modelId="{F1BA559B-5A0A-4699-A92B-0FB3032E97C7}" type="pres">
      <dgm:prSet presAssocID="{BB5093DD-89B5-40A5-9224-91D1C63CF92A}" presName="spNode" presStyleCnt="0"/>
      <dgm:spPr/>
    </dgm:pt>
    <dgm:pt modelId="{22BC2070-E22E-4C90-A6F4-4ED370DF6B50}" type="pres">
      <dgm:prSet presAssocID="{14EA0D69-98EF-4EC3-992C-9A9159274A01}" presName="sibTrans" presStyleLbl="sibTrans1D1" presStyleIdx="6" presStyleCnt="9"/>
      <dgm:spPr/>
    </dgm:pt>
    <dgm:pt modelId="{295AA7ED-D9A9-44F9-9310-45E907C65385}" type="pres">
      <dgm:prSet presAssocID="{6712879C-B6CD-49CD-87D0-CFAE103CBD94}" presName="node" presStyleLbl="node1" presStyleIdx="7" presStyleCnt="9">
        <dgm:presLayoutVars>
          <dgm:bulletEnabled val="1"/>
        </dgm:presLayoutVars>
      </dgm:prSet>
      <dgm:spPr/>
    </dgm:pt>
    <dgm:pt modelId="{9AE59DF5-7533-4F1A-82C2-5C665B3C911B}" type="pres">
      <dgm:prSet presAssocID="{6712879C-B6CD-49CD-87D0-CFAE103CBD94}" presName="spNode" presStyleCnt="0"/>
      <dgm:spPr/>
    </dgm:pt>
    <dgm:pt modelId="{61EC77F8-3072-41B5-B294-89138D925D17}" type="pres">
      <dgm:prSet presAssocID="{1AC368A8-64EF-4D36-917C-383AF45A6864}" presName="sibTrans" presStyleLbl="sibTrans1D1" presStyleIdx="7" presStyleCnt="9"/>
      <dgm:spPr/>
    </dgm:pt>
    <dgm:pt modelId="{CAA636F3-C9DF-4878-ACF1-8EF345BAE20B}" type="pres">
      <dgm:prSet presAssocID="{96E5EC90-F622-4DAB-8871-CF47C8F3FA2E}" presName="node" presStyleLbl="node1" presStyleIdx="8" presStyleCnt="9">
        <dgm:presLayoutVars>
          <dgm:bulletEnabled val="1"/>
        </dgm:presLayoutVars>
      </dgm:prSet>
      <dgm:spPr/>
    </dgm:pt>
    <dgm:pt modelId="{490CF43F-B508-4F64-98FE-8BC939053395}" type="pres">
      <dgm:prSet presAssocID="{96E5EC90-F622-4DAB-8871-CF47C8F3FA2E}" presName="spNode" presStyleCnt="0"/>
      <dgm:spPr/>
    </dgm:pt>
    <dgm:pt modelId="{191A2717-6595-451A-84C8-5C797C39EDEA}" type="pres">
      <dgm:prSet presAssocID="{8D01F1C5-F4C6-4FAF-B19B-47DD80B937D8}" presName="sibTrans" presStyleLbl="sibTrans1D1" presStyleIdx="8" presStyleCnt="9"/>
      <dgm:spPr/>
    </dgm:pt>
  </dgm:ptLst>
  <dgm:cxnLst>
    <dgm:cxn modelId="{744A080B-0788-47D9-B930-73F8C776E27A}" srcId="{EA727880-B420-43C9-9DB2-36B5E63E8B49}" destId="{BB5093DD-89B5-40A5-9224-91D1C63CF92A}" srcOrd="6" destOrd="0" parTransId="{BC89977B-92CA-4C74-9C8E-57907A71FEE0}" sibTransId="{14EA0D69-98EF-4EC3-992C-9A9159274A01}"/>
    <dgm:cxn modelId="{E0091B17-E651-4442-B945-E2243A13B8ED}" type="presOf" srcId="{1AC368A8-64EF-4D36-917C-383AF45A6864}" destId="{61EC77F8-3072-41B5-B294-89138D925D17}" srcOrd="0" destOrd="0" presId="urn:microsoft.com/office/officeart/2005/8/layout/cycle5"/>
    <dgm:cxn modelId="{240A6019-DAAA-4B7E-B3AE-19B0DB1C37B9}" srcId="{EA727880-B420-43C9-9DB2-36B5E63E8B49}" destId="{6712879C-B6CD-49CD-87D0-CFAE103CBD94}" srcOrd="7" destOrd="0" parTransId="{A70FBBA0-FA14-48C0-9411-9D129047549E}" sibTransId="{1AC368A8-64EF-4D36-917C-383AF45A6864}"/>
    <dgm:cxn modelId="{65B26029-2D70-4842-9693-4363657ACB9E}" srcId="{EA727880-B420-43C9-9DB2-36B5E63E8B49}" destId="{23D2FAE4-409F-4FC9-8609-FEE9AA4F58B1}" srcOrd="4" destOrd="0" parTransId="{C32D2179-0265-4304-B5B9-9498A928AAD7}" sibTransId="{C3595814-6450-4730-AD49-49662FF46BB0}"/>
    <dgm:cxn modelId="{29C2512A-F8AD-468B-899E-6BE08149A600}" srcId="{EA727880-B420-43C9-9DB2-36B5E63E8B49}" destId="{3DBFA629-BBB6-4809-98AB-0E3A2FD15302}" srcOrd="0" destOrd="0" parTransId="{FAC4FD0E-95FE-4222-928F-65C3F5E6F1B7}" sibTransId="{F8882B4A-DFDE-4622-A0E5-3843404246DE}"/>
    <dgm:cxn modelId="{B0BBFE2F-BA2D-4EB4-A191-DDEF564C7614}" type="presOf" srcId="{EA727880-B420-43C9-9DB2-36B5E63E8B49}" destId="{05B553E8-BB87-4580-BD90-52A89CAE4B2B}" srcOrd="0" destOrd="0" presId="urn:microsoft.com/office/officeart/2005/8/layout/cycle5"/>
    <dgm:cxn modelId="{2CADCD46-1CC6-4E90-9E77-CF66826DC076}" type="presOf" srcId="{14EA0D69-98EF-4EC3-992C-9A9159274A01}" destId="{22BC2070-E22E-4C90-A6F4-4ED370DF6B50}" srcOrd="0" destOrd="0" presId="urn:microsoft.com/office/officeart/2005/8/layout/cycle5"/>
    <dgm:cxn modelId="{6979CE46-F986-4966-94CC-ED6F7D2B148D}" type="presOf" srcId="{23D2FAE4-409F-4FC9-8609-FEE9AA4F58B1}" destId="{AAA01636-EFA3-4B4D-9194-AFAFA37030CB}" srcOrd="0" destOrd="0" presId="urn:microsoft.com/office/officeart/2005/8/layout/cycle5"/>
    <dgm:cxn modelId="{4478BA54-B1DD-461A-B325-DAE5538AF515}" type="presOf" srcId="{ACB6371D-C101-4EA7-A2B4-6C3E472AF7A3}" destId="{896ED482-54C6-40BF-9C59-A548478D5CCC}" srcOrd="0" destOrd="0" presId="urn:microsoft.com/office/officeart/2005/8/layout/cycle5"/>
    <dgm:cxn modelId="{8250177C-BF5F-4A2F-BF69-3E3893F7AB18}" srcId="{EA727880-B420-43C9-9DB2-36B5E63E8B49}" destId="{16AB4BC8-06D9-4519-80BE-647B759E404F}" srcOrd="5" destOrd="0" parTransId="{4F0A1CDB-BB10-49CF-90F9-23A1BC2BACBC}" sibTransId="{ACB6371D-C101-4EA7-A2B4-6C3E472AF7A3}"/>
    <dgm:cxn modelId="{4BC1C07C-83E3-4357-BDD9-4A47BF31A1B8}" type="presOf" srcId="{46CB4131-43A4-4995-B71E-ECF55D760562}" destId="{9282E25B-9661-4879-A39F-DB2746C4C0EB}" srcOrd="0" destOrd="0" presId="urn:microsoft.com/office/officeart/2005/8/layout/cycle5"/>
    <dgm:cxn modelId="{B2B17487-B044-40FC-BBF4-4A8C7F2BB5DD}" type="presOf" srcId="{16AB4BC8-06D9-4519-80BE-647B759E404F}" destId="{CDFDF9F6-4E55-4FD5-91EE-B70CE9038CC1}" srcOrd="0" destOrd="0" presId="urn:microsoft.com/office/officeart/2005/8/layout/cycle5"/>
    <dgm:cxn modelId="{7AFFCA92-4FC1-452F-8363-CBE00B09C0B2}" type="presOf" srcId="{901879C2-4915-4ED4-8B5A-AA2598BE6AC7}" destId="{2F6F7EBA-33D4-45BD-B359-AC695B9E548C}" srcOrd="0" destOrd="0" presId="urn:microsoft.com/office/officeart/2005/8/layout/cycle5"/>
    <dgm:cxn modelId="{FA49E994-2C5D-4DCB-8081-E3AD6CDDDC63}" type="presOf" srcId="{4560EE71-DD93-4FAF-8C8D-8F234D0FFD17}" destId="{A633D29F-7F90-4A7C-9499-6A1F044D8DF4}" srcOrd="0" destOrd="0" presId="urn:microsoft.com/office/officeart/2005/8/layout/cycle5"/>
    <dgm:cxn modelId="{FE66CDAC-5F1C-4524-B8B2-B5579CB43DD1}" type="presOf" srcId="{96E5EC90-F622-4DAB-8871-CF47C8F3FA2E}" destId="{CAA636F3-C9DF-4878-ACF1-8EF345BAE20B}" srcOrd="0" destOrd="0" presId="urn:microsoft.com/office/officeart/2005/8/layout/cycle5"/>
    <dgm:cxn modelId="{9F07A8B0-A343-41C8-8526-0A7B306F8300}" type="presOf" srcId="{3DBFA629-BBB6-4809-98AB-0E3A2FD15302}" destId="{02029F98-6329-481C-8BDF-076CFBB56F4C}" srcOrd="0" destOrd="0" presId="urn:microsoft.com/office/officeart/2005/8/layout/cycle5"/>
    <dgm:cxn modelId="{E1D95EB2-8066-4202-8393-EB6EE2B1FFBD}" type="presOf" srcId="{589D6F48-3DC7-4149-87F7-6AA1CCC02E75}" destId="{F724074F-0DC4-4F30-9102-17A5CDB0EC27}" srcOrd="0" destOrd="0" presId="urn:microsoft.com/office/officeart/2005/8/layout/cycle5"/>
    <dgm:cxn modelId="{2467C8B9-4418-4F65-99A1-1446CCCD71DB}" type="presOf" srcId="{F8882B4A-DFDE-4622-A0E5-3843404246DE}" destId="{35EFA801-1497-41A0-ABD4-84CCD970031A}" srcOrd="0" destOrd="0" presId="urn:microsoft.com/office/officeart/2005/8/layout/cycle5"/>
    <dgm:cxn modelId="{43FAC9BB-0FC9-478D-AFD0-C840040C90F1}" srcId="{EA727880-B420-43C9-9DB2-36B5E63E8B49}" destId="{96E5EC90-F622-4DAB-8871-CF47C8F3FA2E}" srcOrd="8" destOrd="0" parTransId="{300040EC-CA71-42B4-A0D9-CA2607BE4AAB}" sibTransId="{8D01F1C5-F4C6-4FAF-B19B-47DD80B937D8}"/>
    <dgm:cxn modelId="{25E5B6D0-C4D0-4C96-902D-F553BF08FB32}" type="presOf" srcId="{E8CAA2C3-7578-47E7-9395-66AD313141C6}" destId="{E7DD682F-4085-490D-90F8-F51F3EC46046}" srcOrd="0" destOrd="0" presId="urn:microsoft.com/office/officeart/2005/8/layout/cycle5"/>
    <dgm:cxn modelId="{E9195DD2-5E75-448E-9728-8B7CB11054D5}" srcId="{EA727880-B420-43C9-9DB2-36B5E63E8B49}" destId="{AB59FB19-F13A-4006-A415-6D06ED7D1A77}" srcOrd="3" destOrd="0" parTransId="{1D1A8DD8-D723-4D11-89D6-1F2F855751D0}" sibTransId="{46CB4131-43A4-4995-B71E-ECF55D760562}"/>
    <dgm:cxn modelId="{4F16D4D3-FCE3-4351-AE1A-A22F34FDC10F}" type="presOf" srcId="{BB5093DD-89B5-40A5-9224-91D1C63CF92A}" destId="{288CF777-5239-49FD-BAD4-E1A30E114DA1}" srcOrd="0" destOrd="0" presId="urn:microsoft.com/office/officeart/2005/8/layout/cycle5"/>
    <dgm:cxn modelId="{9A06BED4-636F-4286-A178-7E34ADF40807}" type="presOf" srcId="{C3595814-6450-4730-AD49-49662FF46BB0}" destId="{6DF37C2B-D666-447D-8D92-2E101C6B1A71}" srcOrd="0" destOrd="0" presId="urn:microsoft.com/office/officeart/2005/8/layout/cycle5"/>
    <dgm:cxn modelId="{4678D1D5-773F-4EB9-9CF7-F3573D387E8C}" type="presOf" srcId="{AB59FB19-F13A-4006-A415-6D06ED7D1A77}" destId="{9963AAF3-AE62-465A-BF7D-8A227CE3E036}" srcOrd="0" destOrd="0" presId="urn:microsoft.com/office/officeart/2005/8/layout/cycle5"/>
    <dgm:cxn modelId="{D74AF2DB-1C67-4B80-90BA-DE97C9C6D410}" type="presOf" srcId="{6712879C-B6CD-49CD-87D0-CFAE103CBD94}" destId="{295AA7ED-D9A9-44F9-9310-45E907C65385}" srcOrd="0" destOrd="0" presId="urn:microsoft.com/office/officeart/2005/8/layout/cycle5"/>
    <dgm:cxn modelId="{134226E0-E3C6-4D58-B713-1DA1860C3B0A}" type="presOf" srcId="{8D01F1C5-F4C6-4FAF-B19B-47DD80B937D8}" destId="{191A2717-6595-451A-84C8-5C797C39EDEA}" srcOrd="0" destOrd="0" presId="urn:microsoft.com/office/officeart/2005/8/layout/cycle5"/>
    <dgm:cxn modelId="{4BA6E4E6-9BB4-4855-A221-657B7C732A8F}" srcId="{EA727880-B420-43C9-9DB2-36B5E63E8B49}" destId="{E8CAA2C3-7578-47E7-9395-66AD313141C6}" srcOrd="2" destOrd="0" parTransId="{0179F467-0D73-4433-9B08-1036FD69FF76}" sibTransId="{901879C2-4915-4ED4-8B5A-AA2598BE6AC7}"/>
    <dgm:cxn modelId="{CFDBE0FB-BCAC-4897-B740-90EF38A1ADB5}" srcId="{EA727880-B420-43C9-9DB2-36B5E63E8B49}" destId="{4560EE71-DD93-4FAF-8C8D-8F234D0FFD17}" srcOrd="1" destOrd="0" parTransId="{57CBE905-8DCF-4922-844A-AF716FA5C095}" sibTransId="{589D6F48-3DC7-4149-87F7-6AA1CCC02E75}"/>
    <dgm:cxn modelId="{78057C2B-0001-47DE-ACDD-AE6EB5DE950E}" type="presParOf" srcId="{05B553E8-BB87-4580-BD90-52A89CAE4B2B}" destId="{02029F98-6329-481C-8BDF-076CFBB56F4C}" srcOrd="0" destOrd="0" presId="urn:microsoft.com/office/officeart/2005/8/layout/cycle5"/>
    <dgm:cxn modelId="{C5246522-54CB-4028-BE06-48EECDAFAE93}" type="presParOf" srcId="{05B553E8-BB87-4580-BD90-52A89CAE4B2B}" destId="{4395FABA-DF97-4C1E-83C8-7D30ADB35339}" srcOrd="1" destOrd="0" presId="urn:microsoft.com/office/officeart/2005/8/layout/cycle5"/>
    <dgm:cxn modelId="{57E6793B-7521-405A-B90E-3103361B5FE7}" type="presParOf" srcId="{05B553E8-BB87-4580-BD90-52A89CAE4B2B}" destId="{35EFA801-1497-41A0-ABD4-84CCD970031A}" srcOrd="2" destOrd="0" presId="urn:microsoft.com/office/officeart/2005/8/layout/cycle5"/>
    <dgm:cxn modelId="{6EFB3C14-9E6C-41FE-BFED-F31E41ADAAD4}" type="presParOf" srcId="{05B553E8-BB87-4580-BD90-52A89CAE4B2B}" destId="{A633D29F-7F90-4A7C-9499-6A1F044D8DF4}" srcOrd="3" destOrd="0" presId="urn:microsoft.com/office/officeart/2005/8/layout/cycle5"/>
    <dgm:cxn modelId="{AA5F34B4-12F9-4FC3-821E-1101E2207236}" type="presParOf" srcId="{05B553E8-BB87-4580-BD90-52A89CAE4B2B}" destId="{E4934791-1708-4EBC-A60D-2C60697F2904}" srcOrd="4" destOrd="0" presId="urn:microsoft.com/office/officeart/2005/8/layout/cycle5"/>
    <dgm:cxn modelId="{B3FD9D8E-06A3-4944-A491-3FA859B7A4F0}" type="presParOf" srcId="{05B553E8-BB87-4580-BD90-52A89CAE4B2B}" destId="{F724074F-0DC4-4F30-9102-17A5CDB0EC27}" srcOrd="5" destOrd="0" presId="urn:microsoft.com/office/officeart/2005/8/layout/cycle5"/>
    <dgm:cxn modelId="{1D646539-A5AD-4501-8D41-5DC770F686FE}" type="presParOf" srcId="{05B553E8-BB87-4580-BD90-52A89CAE4B2B}" destId="{E7DD682F-4085-490D-90F8-F51F3EC46046}" srcOrd="6" destOrd="0" presId="urn:microsoft.com/office/officeart/2005/8/layout/cycle5"/>
    <dgm:cxn modelId="{D306D6EA-5F80-4DC3-BD80-BC851303ECFB}" type="presParOf" srcId="{05B553E8-BB87-4580-BD90-52A89CAE4B2B}" destId="{3D898070-D320-40F9-B6C4-59F60FC118F7}" srcOrd="7" destOrd="0" presId="urn:microsoft.com/office/officeart/2005/8/layout/cycle5"/>
    <dgm:cxn modelId="{94E1D25B-D395-491F-98DD-80F9B537B7C0}" type="presParOf" srcId="{05B553E8-BB87-4580-BD90-52A89CAE4B2B}" destId="{2F6F7EBA-33D4-45BD-B359-AC695B9E548C}" srcOrd="8" destOrd="0" presId="urn:microsoft.com/office/officeart/2005/8/layout/cycle5"/>
    <dgm:cxn modelId="{DA92CFE4-1FE4-4DCB-9870-F6ACC0CE4130}" type="presParOf" srcId="{05B553E8-BB87-4580-BD90-52A89CAE4B2B}" destId="{9963AAF3-AE62-465A-BF7D-8A227CE3E036}" srcOrd="9" destOrd="0" presId="urn:microsoft.com/office/officeart/2005/8/layout/cycle5"/>
    <dgm:cxn modelId="{81585290-5DCB-49D7-9D8B-0C33A5979F55}" type="presParOf" srcId="{05B553E8-BB87-4580-BD90-52A89CAE4B2B}" destId="{C6136301-97CB-460E-A8F6-1118C15AAF57}" srcOrd="10" destOrd="0" presId="urn:microsoft.com/office/officeart/2005/8/layout/cycle5"/>
    <dgm:cxn modelId="{1561EF12-C7A0-4035-8809-A95D18019475}" type="presParOf" srcId="{05B553E8-BB87-4580-BD90-52A89CAE4B2B}" destId="{9282E25B-9661-4879-A39F-DB2746C4C0EB}" srcOrd="11" destOrd="0" presId="urn:microsoft.com/office/officeart/2005/8/layout/cycle5"/>
    <dgm:cxn modelId="{D9EDED94-D57D-496F-A61B-4A3F38C92C41}" type="presParOf" srcId="{05B553E8-BB87-4580-BD90-52A89CAE4B2B}" destId="{AAA01636-EFA3-4B4D-9194-AFAFA37030CB}" srcOrd="12" destOrd="0" presId="urn:microsoft.com/office/officeart/2005/8/layout/cycle5"/>
    <dgm:cxn modelId="{3BE0CF5D-419B-4601-BBAD-4FAFF298627E}" type="presParOf" srcId="{05B553E8-BB87-4580-BD90-52A89CAE4B2B}" destId="{7CA00431-396F-49F4-BABB-3880ED4E2D4C}" srcOrd="13" destOrd="0" presId="urn:microsoft.com/office/officeart/2005/8/layout/cycle5"/>
    <dgm:cxn modelId="{1D55B20F-4368-4C2C-B84E-5D284817B789}" type="presParOf" srcId="{05B553E8-BB87-4580-BD90-52A89CAE4B2B}" destId="{6DF37C2B-D666-447D-8D92-2E101C6B1A71}" srcOrd="14" destOrd="0" presId="urn:microsoft.com/office/officeart/2005/8/layout/cycle5"/>
    <dgm:cxn modelId="{DC4BB1E3-E34C-451C-838E-19080F4C2FC0}" type="presParOf" srcId="{05B553E8-BB87-4580-BD90-52A89CAE4B2B}" destId="{CDFDF9F6-4E55-4FD5-91EE-B70CE9038CC1}" srcOrd="15" destOrd="0" presId="urn:microsoft.com/office/officeart/2005/8/layout/cycle5"/>
    <dgm:cxn modelId="{6AD9920B-F757-4EFC-9D6E-E8EAB1F78A21}" type="presParOf" srcId="{05B553E8-BB87-4580-BD90-52A89CAE4B2B}" destId="{2BEFDAFA-DAB0-4FD8-8E46-D257222D1854}" srcOrd="16" destOrd="0" presId="urn:microsoft.com/office/officeart/2005/8/layout/cycle5"/>
    <dgm:cxn modelId="{CF52F47B-D07A-457E-AA6C-5B7288953B34}" type="presParOf" srcId="{05B553E8-BB87-4580-BD90-52A89CAE4B2B}" destId="{896ED482-54C6-40BF-9C59-A548478D5CCC}" srcOrd="17" destOrd="0" presId="urn:microsoft.com/office/officeart/2005/8/layout/cycle5"/>
    <dgm:cxn modelId="{24AC9F82-616B-4F9B-B0A9-A30BC8B6DAAC}" type="presParOf" srcId="{05B553E8-BB87-4580-BD90-52A89CAE4B2B}" destId="{288CF777-5239-49FD-BAD4-E1A30E114DA1}" srcOrd="18" destOrd="0" presId="urn:microsoft.com/office/officeart/2005/8/layout/cycle5"/>
    <dgm:cxn modelId="{AFC8AC29-16A7-4A73-9389-991C33C0B550}" type="presParOf" srcId="{05B553E8-BB87-4580-BD90-52A89CAE4B2B}" destId="{F1BA559B-5A0A-4699-A92B-0FB3032E97C7}" srcOrd="19" destOrd="0" presId="urn:microsoft.com/office/officeart/2005/8/layout/cycle5"/>
    <dgm:cxn modelId="{ABF5C377-4645-4759-9661-5F60E4B58C45}" type="presParOf" srcId="{05B553E8-BB87-4580-BD90-52A89CAE4B2B}" destId="{22BC2070-E22E-4C90-A6F4-4ED370DF6B50}" srcOrd="20" destOrd="0" presId="urn:microsoft.com/office/officeart/2005/8/layout/cycle5"/>
    <dgm:cxn modelId="{D69E8D10-EA2C-4D16-91C6-84E25845135E}" type="presParOf" srcId="{05B553E8-BB87-4580-BD90-52A89CAE4B2B}" destId="{295AA7ED-D9A9-44F9-9310-45E907C65385}" srcOrd="21" destOrd="0" presId="urn:microsoft.com/office/officeart/2005/8/layout/cycle5"/>
    <dgm:cxn modelId="{B880B395-D088-4C6A-9109-749BEF6E7C17}" type="presParOf" srcId="{05B553E8-BB87-4580-BD90-52A89CAE4B2B}" destId="{9AE59DF5-7533-4F1A-82C2-5C665B3C911B}" srcOrd="22" destOrd="0" presId="urn:microsoft.com/office/officeart/2005/8/layout/cycle5"/>
    <dgm:cxn modelId="{6E67627D-CB6A-4CBA-A62B-D9B42011A759}" type="presParOf" srcId="{05B553E8-BB87-4580-BD90-52A89CAE4B2B}" destId="{61EC77F8-3072-41B5-B294-89138D925D17}" srcOrd="23" destOrd="0" presId="urn:microsoft.com/office/officeart/2005/8/layout/cycle5"/>
    <dgm:cxn modelId="{5EF1A763-D8A4-4FED-94F6-8774705C8C23}" type="presParOf" srcId="{05B553E8-BB87-4580-BD90-52A89CAE4B2B}" destId="{CAA636F3-C9DF-4878-ACF1-8EF345BAE20B}" srcOrd="24" destOrd="0" presId="urn:microsoft.com/office/officeart/2005/8/layout/cycle5"/>
    <dgm:cxn modelId="{52DA0278-838A-4772-8941-A8EFC0F6E1BB}" type="presParOf" srcId="{05B553E8-BB87-4580-BD90-52A89CAE4B2B}" destId="{490CF43F-B508-4F64-98FE-8BC939053395}" srcOrd="25" destOrd="0" presId="urn:microsoft.com/office/officeart/2005/8/layout/cycle5"/>
    <dgm:cxn modelId="{E1B9A19C-FD1D-4201-8A11-B76E09319CE4}" type="presParOf" srcId="{05B553E8-BB87-4580-BD90-52A89CAE4B2B}" destId="{191A2717-6595-451A-84C8-5C797C39EDEA}" srcOrd="26"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07076A-3BA1-4A71-AD23-6EB5DA98CF6E}"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498E8044-6623-43E6-9069-E72FD0569684}">
      <dgm:prSet phldrT="[Text]"/>
      <dgm:spPr/>
      <dgm:t>
        <a:bodyPr/>
        <a:lstStyle/>
        <a:p>
          <a:r>
            <a:rPr lang="en-GB"/>
            <a:t>Training</a:t>
          </a:r>
        </a:p>
      </dgm:t>
    </dgm:pt>
    <dgm:pt modelId="{30BDFAD2-B1B6-4163-AC7B-F733F7AC0FBA}" type="parTrans" cxnId="{6CFF8557-8B78-4A62-A184-F8D3E43BAD88}">
      <dgm:prSet/>
      <dgm:spPr/>
      <dgm:t>
        <a:bodyPr/>
        <a:lstStyle/>
        <a:p>
          <a:endParaRPr lang="en-GB"/>
        </a:p>
      </dgm:t>
    </dgm:pt>
    <dgm:pt modelId="{726B9EF4-370F-4F09-B71B-F2427B3DE760}" type="sibTrans" cxnId="{6CFF8557-8B78-4A62-A184-F8D3E43BAD88}">
      <dgm:prSet/>
      <dgm:spPr/>
      <dgm:t>
        <a:bodyPr/>
        <a:lstStyle/>
        <a:p>
          <a:endParaRPr lang="en-GB"/>
        </a:p>
      </dgm:t>
    </dgm:pt>
    <dgm:pt modelId="{327282DC-43D9-4203-B8BA-E02878910213}">
      <dgm:prSet phldrT="[Text]"/>
      <dgm:spPr/>
      <dgm:t>
        <a:bodyPr/>
        <a:lstStyle/>
        <a:p>
          <a:r>
            <a:rPr lang="en-US" b="1"/>
            <a:t>Youth Mental Health First Aid – 3 times a year</a:t>
          </a:r>
          <a:endParaRPr lang="en-GB"/>
        </a:p>
      </dgm:t>
    </dgm:pt>
    <dgm:pt modelId="{33BA12A3-6C27-4FF8-98A4-B4C4CC66C928}" type="parTrans" cxnId="{53BFF89E-F27E-41A1-AB03-8922ADDFF28F}">
      <dgm:prSet/>
      <dgm:spPr/>
      <dgm:t>
        <a:bodyPr/>
        <a:lstStyle/>
        <a:p>
          <a:endParaRPr lang="en-GB"/>
        </a:p>
      </dgm:t>
    </dgm:pt>
    <dgm:pt modelId="{ED249F45-A1BB-4F6D-B18E-79914D8AE47F}" type="sibTrans" cxnId="{53BFF89E-F27E-41A1-AB03-8922ADDFF28F}">
      <dgm:prSet/>
      <dgm:spPr/>
      <dgm:t>
        <a:bodyPr/>
        <a:lstStyle/>
        <a:p>
          <a:endParaRPr lang="en-GB"/>
        </a:p>
      </dgm:t>
    </dgm:pt>
    <dgm:pt modelId="{8BE32DA9-B6AF-45EA-BE76-0E31233601E9}">
      <dgm:prSet phldrT="[Text]"/>
      <dgm:spPr/>
      <dgm:t>
        <a:bodyPr/>
        <a:lstStyle/>
        <a:p>
          <a:r>
            <a:rPr lang="en-GB"/>
            <a:t>Support</a:t>
          </a:r>
        </a:p>
      </dgm:t>
    </dgm:pt>
    <dgm:pt modelId="{0D9A205A-21B6-42A2-93DD-5FB4C4D71F92}" type="parTrans" cxnId="{1E88CD2E-4673-4B3B-B66F-9C65C54703AE}">
      <dgm:prSet/>
      <dgm:spPr/>
      <dgm:t>
        <a:bodyPr/>
        <a:lstStyle/>
        <a:p>
          <a:endParaRPr lang="en-GB"/>
        </a:p>
      </dgm:t>
    </dgm:pt>
    <dgm:pt modelId="{895BCC06-C99D-4535-BAE1-CA062DB173E6}" type="sibTrans" cxnId="{1E88CD2E-4673-4B3B-B66F-9C65C54703AE}">
      <dgm:prSet/>
      <dgm:spPr/>
      <dgm:t>
        <a:bodyPr/>
        <a:lstStyle/>
        <a:p>
          <a:endParaRPr lang="en-GB"/>
        </a:p>
      </dgm:t>
    </dgm:pt>
    <dgm:pt modelId="{38554A4F-5288-4600-B71E-F6D425BF23E1}">
      <dgm:prSet phldrT="[Text]"/>
      <dgm:spPr/>
      <dgm:t>
        <a:bodyPr/>
        <a:lstStyle/>
        <a:p>
          <a:r>
            <a:rPr lang="en-US" b="1"/>
            <a:t>Support through Programme Manager and Health Improvement Officer</a:t>
          </a:r>
          <a:endParaRPr lang="en-GB"/>
        </a:p>
      </dgm:t>
    </dgm:pt>
    <dgm:pt modelId="{688B96DF-F845-4792-B501-B10FF2517664}" type="parTrans" cxnId="{FB49B8FE-96FD-4EEF-AC26-047925A1885A}">
      <dgm:prSet/>
      <dgm:spPr/>
      <dgm:t>
        <a:bodyPr/>
        <a:lstStyle/>
        <a:p>
          <a:endParaRPr lang="en-GB"/>
        </a:p>
      </dgm:t>
    </dgm:pt>
    <dgm:pt modelId="{8A972C75-B395-4A12-984D-4CF0FF7DEE97}" type="sibTrans" cxnId="{FB49B8FE-96FD-4EEF-AC26-047925A1885A}">
      <dgm:prSet/>
      <dgm:spPr/>
      <dgm:t>
        <a:bodyPr/>
        <a:lstStyle/>
        <a:p>
          <a:endParaRPr lang="en-GB"/>
        </a:p>
      </dgm:t>
    </dgm:pt>
    <dgm:pt modelId="{0D66D3B6-0940-4BAA-A902-004581C08D73}">
      <dgm:prSet/>
      <dgm:spPr/>
      <dgm:t>
        <a:bodyPr/>
        <a:lstStyle/>
        <a:p>
          <a:r>
            <a:rPr lang="en-US" b="1"/>
            <a:t>Suicide Prevention – 3 times a year</a:t>
          </a:r>
          <a:endParaRPr lang="en-GB"/>
        </a:p>
      </dgm:t>
    </dgm:pt>
    <dgm:pt modelId="{48394932-A0E0-4063-8201-91B2722BA8E4}" type="parTrans" cxnId="{C74857AF-36CC-4503-A1E6-971631BA0873}">
      <dgm:prSet/>
      <dgm:spPr/>
      <dgm:t>
        <a:bodyPr/>
        <a:lstStyle/>
        <a:p>
          <a:endParaRPr lang="en-GB"/>
        </a:p>
      </dgm:t>
    </dgm:pt>
    <dgm:pt modelId="{459CAF3D-3227-4780-AEC8-B91AA34E19CF}" type="sibTrans" cxnId="{C74857AF-36CC-4503-A1E6-971631BA0873}">
      <dgm:prSet/>
      <dgm:spPr/>
      <dgm:t>
        <a:bodyPr/>
        <a:lstStyle/>
        <a:p>
          <a:endParaRPr lang="en-GB"/>
        </a:p>
      </dgm:t>
    </dgm:pt>
    <dgm:pt modelId="{E3742C7C-6779-4CD3-A4CA-94102B147705}">
      <dgm:prSet/>
      <dgm:spPr/>
      <dgm:t>
        <a:bodyPr/>
        <a:lstStyle/>
        <a:p>
          <a:r>
            <a:rPr lang="en-GB" b="1"/>
            <a:t>WISE training for Secondary</a:t>
          </a:r>
        </a:p>
      </dgm:t>
    </dgm:pt>
    <dgm:pt modelId="{2177CC7C-D2FB-4603-832A-971B695BBF3C}" type="parTrans" cxnId="{2FF5BBF2-9803-4187-9A0D-B7BCD7D5583E}">
      <dgm:prSet/>
      <dgm:spPr/>
      <dgm:t>
        <a:bodyPr/>
        <a:lstStyle/>
        <a:p>
          <a:endParaRPr lang="en-GB"/>
        </a:p>
      </dgm:t>
    </dgm:pt>
    <dgm:pt modelId="{A6183D95-DA67-48BD-85AF-AF27B263172D}" type="sibTrans" cxnId="{2FF5BBF2-9803-4187-9A0D-B7BCD7D5583E}">
      <dgm:prSet/>
      <dgm:spPr/>
      <dgm:t>
        <a:bodyPr/>
        <a:lstStyle/>
        <a:p>
          <a:endParaRPr lang="en-GB"/>
        </a:p>
      </dgm:t>
    </dgm:pt>
    <dgm:pt modelId="{590D7C9A-A18A-4FD9-AED9-988377AAD282}">
      <dgm:prSet/>
      <dgm:spPr/>
      <dgm:t>
        <a:bodyPr/>
        <a:lstStyle/>
        <a:p>
          <a:r>
            <a:rPr lang="en-US" b="1"/>
            <a:t>Peer Champions</a:t>
          </a:r>
          <a:endParaRPr lang="en-GB"/>
        </a:p>
      </dgm:t>
    </dgm:pt>
    <dgm:pt modelId="{3FC4BFE9-623E-41CE-BF78-A0C1876B738E}" type="parTrans" cxnId="{E948AA87-EF36-451F-91D1-165459C6BD05}">
      <dgm:prSet/>
      <dgm:spPr/>
      <dgm:t>
        <a:bodyPr/>
        <a:lstStyle/>
        <a:p>
          <a:endParaRPr lang="en-GB"/>
        </a:p>
      </dgm:t>
    </dgm:pt>
    <dgm:pt modelId="{34468927-BC88-4388-B494-FB035900A384}" type="sibTrans" cxnId="{E948AA87-EF36-451F-91D1-165459C6BD05}">
      <dgm:prSet/>
      <dgm:spPr/>
      <dgm:t>
        <a:bodyPr/>
        <a:lstStyle/>
        <a:p>
          <a:endParaRPr lang="en-GB"/>
        </a:p>
      </dgm:t>
    </dgm:pt>
    <dgm:pt modelId="{D88CABBF-51C8-4346-8A83-2C3415589082}">
      <dgm:prSet/>
      <dgm:spPr/>
      <dgm:t>
        <a:bodyPr/>
        <a:lstStyle/>
        <a:p>
          <a:r>
            <a:rPr lang="en-US" b="1"/>
            <a:t>Links to evidence based, low cost or free training</a:t>
          </a:r>
        </a:p>
      </dgm:t>
    </dgm:pt>
    <dgm:pt modelId="{A3F01114-3C5E-4600-94D5-1C07F88743E9}" type="parTrans" cxnId="{4424914E-F268-49CC-AA93-9C9CD9FD4833}">
      <dgm:prSet/>
      <dgm:spPr/>
      <dgm:t>
        <a:bodyPr/>
        <a:lstStyle/>
        <a:p>
          <a:endParaRPr lang="en-GB"/>
        </a:p>
      </dgm:t>
    </dgm:pt>
    <dgm:pt modelId="{A20C729F-C068-4829-9784-9EEB7210CE4E}" type="sibTrans" cxnId="{4424914E-F268-49CC-AA93-9C9CD9FD4833}">
      <dgm:prSet/>
      <dgm:spPr/>
      <dgm:t>
        <a:bodyPr/>
        <a:lstStyle/>
        <a:p>
          <a:endParaRPr lang="en-GB"/>
        </a:p>
      </dgm:t>
    </dgm:pt>
    <dgm:pt modelId="{8FD2D8AE-B2E7-4B38-B687-7F5D3341DE29}">
      <dgm:prSet/>
      <dgm:spPr/>
      <dgm:t>
        <a:bodyPr/>
        <a:lstStyle/>
        <a:p>
          <a:r>
            <a:rPr lang="en-US" b="1"/>
            <a:t>Peer to Peer Support</a:t>
          </a:r>
        </a:p>
      </dgm:t>
    </dgm:pt>
    <dgm:pt modelId="{0A3E32F0-055A-4F55-8AAE-C27B305EE344}" type="parTrans" cxnId="{D75E0ED3-DDCF-4DBB-BB69-93CE4778A721}">
      <dgm:prSet/>
      <dgm:spPr/>
      <dgm:t>
        <a:bodyPr/>
        <a:lstStyle/>
        <a:p>
          <a:endParaRPr lang="en-GB"/>
        </a:p>
      </dgm:t>
    </dgm:pt>
    <dgm:pt modelId="{3ACA6A45-67DE-46ED-90D4-CCA9A2DD23C5}" type="sibTrans" cxnId="{D75E0ED3-DDCF-4DBB-BB69-93CE4778A721}">
      <dgm:prSet/>
      <dgm:spPr/>
      <dgm:t>
        <a:bodyPr/>
        <a:lstStyle/>
        <a:p>
          <a:endParaRPr lang="en-GB"/>
        </a:p>
      </dgm:t>
    </dgm:pt>
    <dgm:pt modelId="{CF2FBF63-0829-4B3F-B289-83AACF2F77C9}">
      <dgm:prSet/>
      <dgm:spPr/>
      <dgm:t>
        <a:bodyPr/>
        <a:lstStyle/>
        <a:p>
          <a:r>
            <a:rPr lang="en-US" b="1"/>
            <a:t>Resilient Schools </a:t>
          </a:r>
          <a:r>
            <a:rPr lang="en-US" b="1">
              <a:latin typeface="+mn-lt"/>
            </a:rPr>
            <a:t>website</a:t>
          </a:r>
        </a:p>
      </dgm:t>
    </dgm:pt>
    <dgm:pt modelId="{DDFC3D04-312A-46B1-9741-EF89F9B6CF37}" type="parTrans" cxnId="{F49C9B97-3B12-4A73-962D-16AAC25032BC}">
      <dgm:prSet/>
      <dgm:spPr/>
      <dgm:t>
        <a:bodyPr/>
        <a:lstStyle/>
        <a:p>
          <a:endParaRPr lang="en-GB"/>
        </a:p>
      </dgm:t>
    </dgm:pt>
    <dgm:pt modelId="{7F6F852C-DDAB-4629-B99B-B5477DBD3DAC}" type="sibTrans" cxnId="{F49C9B97-3B12-4A73-962D-16AAC25032BC}">
      <dgm:prSet/>
      <dgm:spPr/>
      <dgm:t>
        <a:bodyPr/>
        <a:lstStyle/>
        <a:p>
          <a:endParaRPr lang="en-GB"/>
        </a:p>
      </dgm:t>
    </dgm:pt>
    <dgm:pt modelId="{63F01973-8CAA-4975-86E9-5324961D3A9A}">
      <dgm:prSet/>
      <dgm:spPr/>
      <dgm:t>
        <a:bodyPr/>
        <a:lstStyle/>
        <a:p>
          <a:r>
            <a:rPr lang="en-US" b="1">
              <a:latin typeface="+mn-lt"/>
            </a:rPr>
            <a:t>Links to new evidence-based  support and resources</a:t>
          </a:r>
        </a:p>
      </dgm:t>
    </dgm:pt>
    <dgm:pt modelId="{3056B7C1-590B-47E6-B7F2-5659F367ABF1}" type="parTrans" cxnId="{5922EB22-F842-488C-83E5-38D5700B2A62}">
      <dgm:prSet/>
      <dgm:spPr/>
      <dgm:t>
        <a:bodyPr/>
        <a:lstStyle/>
        <a:p>
          <a:endParaRPr lang="en-GB"/>
        </a:p>
      </dgm:t>
    </dgm:pt>
    <dgm:pt modelId="{070E04F8-EB91-4A94-845E-DC8FD2FB1EC3}" type="sibTrans" cxnId="{5922EB22-F842-488C-83E5-38D5700B2A62}">
      <dgm:prSet/>
      <dgm:spPr/>
      <dgm:t>
        <a:bodyPr/>
        <a:lstStyle/>
        <a:p>
          <a:endParaRPr lang="en-GB"/>
        </a:p>
      </dgm:t>
    </dgm:pt>
    <dgm:pt modelId="{DA5F8F26-876B-4586-8984-DE1E2A6931DC}">
      <dgm:prSet/>
      <dgm:spPr/>
      <dgm:t>
        <a:bodyPr/>
        <a:lstStyle/>
        <a:p>
          <a:r>
            <a:rPr lang="en-US" b="1">
              <a:latin typeface="+mn-lt"/>
            </a:rPr>
            <a:t>Resilience in Schools Support – Inclusion Advisory Team</a:t>
          </a:r>
        </a:p>
      </dgm:t>
    </dgm:pt>
    <dgm:pt modelId="{5FBE622B-9DD3-4D79-803C-F03285AA1D2A}" type="parTrans" cxnId="{ED26E4C9-DB72-4E37-BD46-8436CE248488}">
      <dgm:prSet/>
      <dgm:spPr/>
      <dgm:t>
        <a:bodyPr/>
        <a:lstStyle/>
        <a:p>
          <a:endParaRPr lang="en-GB"/>
        </a:p>
      </dgm:t>
    </dgm:pt>
    <dgm:pt modelId="{CABAE993-9996-4EE2-A018-7D4809EAC5C6}" type="sibTrans" cxnId="{ED26E4C9-DB72-4E37-BD46-8436CE248488}">
      <dgm:prSet/>
      <dgm:spPr/>
      <dgm:t>
        <a:bodyPr/>
        <a:lstStyle/>
        <a:p>
          <a:endParaRPr lang="en-GB"/>
        </a:p>
      </dgm:t>
    </dgm:pt>
    <dgm:pt modelId="{D92E53B1-36E6-476A-976D-B7F5FAE33E05}">
      <dgm:prSet/>
      <dgm:spPr/>
      <dgm:t>
        <a:bodyPr/>
        <a:lstStyle/>
        <a:p>
          <a:pPr rtl="0"/>
          <a:r>
            <a:rPr lang="en-US" b="1">
              <a:latin typeface="+mn-lt"/>
            </a:rPr>
            <a:t>Team Around the School Meeting (case consultation)</a:t>
          </a:r>
        </a:p>
      </dgm:t>
    </dgm:pt>
    <dgm:pt modelId="{BD17B8D0-50A1-4D26-92FD-0BF54374767A}" type="parTrans" cxnId="{AFCDE9FF-1209-46DA-930F-377B22218C45}">
      <dgm:prSet/>
      <dgm:spPr/>
      <dgm:t>
        <a:bodyPr/>
        <a:lstStyle/>
        <a:p>
          <a:endParaRPr lang="en-GB"/>
        </a:p>
      </dgm:t>
    </dgm:pt>
    <dgm:pt modelId="{E5570F8A-85F6-4328-8F9B-2D261A962985}" type="sibTrans" cxnId="{AFCDE9FF-1209-46DA-930F-377B22218C45}">
      <dgm:prSet/>
      <dgm:spPr/>
      <dgm:t>
        <a:bodyPr/>
        <a:lstStyle/>
        <a:p>
          <a:endParaRPr lang="en-GB"/>
        </a:p>
      </dgm:t>
    </dgm:pt>
    <dgm:pt modelId="{6E4DD6F2-B44D-4498-A4D4-5AB1BDAB835B}">
      <dgm:prSet/>
      <dgm:spPr/>
      <dgm:t>
        <a:bodyPr/>
        <a:lstStyle/>
        <a:p>
          <a:r>
            <a:rPr lang="en-US" b="1"/>
            <a:t>Audit Tool</a:t>
          </a:r>
          <a:endParaRPr lang="en-US" b="1">
            <a:latin typeface="+mn-lt"/>
          </a:endParaRPr>
        </a:p>
      </dgm:t>
    </dgm:pt>
    <dgm:pt modelId="{6FE9DA2A-D767-4821-93B5-BB5B9D61D769}" type="parTrans" cxnId="{FEC6FC90-2C8D-4DEB-9C96-2CDF62CB0705}">
      <dgm:prSet/>
      <dgm:spPr/>
      <dgm:t>
        <a:bodyPr/>
        <a:lstStyle/>
        <a:p>
          <a:endParaRPr lang="en-GB"/>
        </a:p>
      </dgm:t>
    </dgm:pt>
    <dgm:pt modelId="{1773894B-488D-43DD-9E80-106C39AC9F13}" type="sibTrans" cxnId="{FEC6FC90-2C8D-4DEB-9C96-2CDF62CB0705}">
      <dgm:prSet/>
      <dgm:spPr/>
      <dgm:t>
        <a:bodyPr/>
        <a:lstStyle/>
        <a:p>
          <a:endParaRPr lang="en-GB"/>
        </a:p>
      </dgm:t>
    </dgm:pt>
    <dgm:pt modelId="{3D205F19-68F1-4324-BE7A-F6247FD79CFB}">
      <dgm:prSet/>
      <dgm:spPr/>
      <dgm:t>
        <a:bodyPr/>
        <a:lstStyle/>
        <a:p>
          <a:r>
            <a:rPr lang="en-US" b="1"/>
            <a:t>MHFA</a:t>
          </a:r>
        </a:p>
      </dgm:t>
    </dgm:pt>
    <dgm:pt modelId="{4943AD8F-4BEA-412E-B39C-232A82689E6C}" type="parTrans" cxnId="{7C09693A-8037-4E0B-ADC6-6B2D3E334A3F}">
      <dgm:prSet/>
      <dgm:spPr/>
      <dgm:t>
        <a:bodyPr/>
        <a:lstStyle/>
        <a:p>
          <a:endParaRPr lang="en-GB"/>
        </a:p>
      </dgm:t>
    </dgm:pt>
    <dgm:pt modelId="{7540DB24-0666-4126-AC4B-D8A4A6F7A9B5}" type="sibTrans" cxnId="{7C09693A-8037-4E0B-ADC6-6B2D3E334A3F}">
      <dgm:prSet/>
      <dgm:spPr/>
      <dgm:t>
        <a:bodyPr/>
        <a:lstStyle/>
        <a:p>
          <a:endParaRPr lang="en-GB"/>
        </a:p>
      </dgm:t>
    </dgm:pt>
    <dgm:pt modelId="{D66D8EA3-E0AF-4D8F-BC91-0FA87E7F5F4C}">
      <dgm:prSet/>
      <dgm:spPr/>
      <dgm:t>
        <a:bodyPr/>
        <a:lstStyle/>
        <a:p>
          <a:r>
            <a:rPr lang="en-US" b="1"/>
            <a:t>Suicide Prevention</a:t>
          </a:r>
        </a:p>
      </dgm:t>
    </dgm:pt>
    <dgm:pt modelId="{7F51C5F4-037C-4A51-AF5B-E0AD07B5DDB1}" type="parTrans" cxnId="{E89C5C0F-EB17-4B6E-8C84-550A94F81231}">
      <dgm:prSet/>
      <dgm:spPr/>
      <dgm:t>
        <a:bodyPr/>
        <a:lstStyle/>
        <a:p>
          <a:endParaRPr lang="en-GB"/>
        </a:p>
      </dgm:t>
    </dgm:pt>
    <dgm:pt modelId="{4CEDC1DC-0B43-42E9-9B2D-93CD3AE9D018}" type="sibTrans" cxnId="{E89C5C0F-EB17-4B6E-8C84-550A94F81231}">
      <dgm:prSet/>
      <dgm:spPr/>
      <dgm:t>
        <a:bodyPr/>
        <a:lstStyle/>
        <a:p>
          <a:endParaRPr lang="en-GB"/>
        </a:p>
      </dgm:t>
    </dgm:pt>
    <dgm:pt modelId="{48A2F0E2-3254-4A2F-86BC-E4CE49C62CF6}">
      <dgm:prSet/>
      <dgm:spPr/>
      <dgm:t>
        <a:bodyPr/>
        <a:lstStyle/>
        <a:p>
          <a:r>
            <a:rPr lang="en-US" b="1"/>
            <a:t>Digital Resilience</a:t>
          </a:r>
        </a:p>
      </dgm:t>
    </dgm:pt>
    <dgm:pt modelId="{BDDF1CF2-AE9B-46C1-BCE2-338E869127DF}" type="parTrans" cxnId="{74DB72A5-9B25-4210-A012-866B95034D14}">
      <dgm:prSet/>
      <dgm:spPr/>
      <dgm:t>
        <a:bodyPr/>
        <a:lstStyle/>
        <a:p>
          <a:endParaRPr lang="en-GB"/>
        </a:p>
      </dgm:t>
    </dgm:pt>
    <dgm:pt modelId="{99903D0E-6559-44F8-8B7E-49AD374F72F6}" type="sibTrans" cxnId="{74DB72A5-9B25-4210-A012-866B95034D14}">
      <dgm:prSet/>
      <dgm:spPr/>
      <dgm:t>
        <a:bodyPr/>
        <a:lstStyle/>
        <a:p>
          <a:endParaRPr lang="en-GB"/>
        </a:p>
      </dgm:t>
    </dgm:pt>
    <dgm:pt modelId="{7B37790D-BF38-42D1-81A2-436FE8DC2FF0}">
      <dgm:prSet/>
      <dgm:spPr/>
      <dgm:t>
        <a:bodyPr/>
        <a:lstStyle/>
        <a:p>
          <a:r>
            <a:rPr lang="en-US" b="1" err="1"/>
            <a:t>Kooth</a:t>
          </a:r>
          <a:r>
            <a:rPr lang="en-US" b="1"/>
            <a:t> and </a:t>
          </a:r>
          <a:r>
            <a:rPr lang="en-US" b="1" err="1"/>
            <a:t>Qwell</a:t>
          </a:r>
          <a:endParaRPr lang="en-GB" err="1"/>
        </a:p>
      </dgm:t>
    </dgm:pt>
    <dgm:pt modelId="{CA175E19-7E3D-4740-8BDB-8C51B2E39986}" type="parTrans" cxnId="{AC03E2E5-93D8-4B38-8113-46E6562430AC}">
      <dgm:prSet/>
      <dgm:spPr/>
      <dgm:t>
        <a:bodyPr/>
        <a:lstStyle/>
        <a:p>
          <a:endParaRPr lang="en-GB"/>
        </a:p>
      </dgm:t>
    </dgm:pt>
    <dgm:pt modelId="{0E650E62-3219-40E4-A132-054D00AA4E23}" type="sibTrans" cxnId="{AC03E2E5-93D8-4B38-8113-46E6562430AC}">
      <dgm:prSet/>
      <dgm:spPr/>
      <dgm:t>
        <a:bodyPr/>
        <a:lstStyle/>
        <a:p>
          <a:endParaRPr lang="en-GB"/>
        </a:p>
      </dgm:t>
    </dgm:pt>
    <dgm:pt modelId="{501B05D4-48B7-4A5A-BC47-882B1A7FD64C}">
      <dgm:prSet phldrT="[Text]"/>
      <dgm:spPr/>
      <dgm:t>
        <a:bodyPr/>
        <a:lstStyle/>
        <a:p>
          <a:r>
            <a:rPr lang="en-US" b="1"/>
            <a:t>Network Meetings</a:t>
          </a:r>
          <a:endParaRPr lang="en-GB"/>
        </a:p>
      </dgm:t>
    </dgm:pt>
    <dgm:pt modelId="{FCAC38FC-93BF-40D3-8075-AC760140708C}" type="parTrans" cxnId="{686CA723-F829-4595-89F8-408C69412F55}">
      <dgm:prSet/>
      <dgm:spPr/>
      <dgm:t>
        <a:bodyPr/>
        <a:lstStyle/>
        <a:p>
          <a:endParaRPr lang="en-GB"/>
        </a:p>
      </dgm:t>
    </dgm:pt>
    <dgm:pt modelId="{5098C3CA-297A-40F2-9728-AFBA6C0B6455}" type="sibTrans" cxnId="{686CA723-F829-4595-89F8-408C69412F55}">
      <dgm:prSet/>
      <dgm:spPr/>
      <dgm:t>
        <a:bodyPr/>
        <a:lstStyle/>
        <a:p>
          <a:endParaRPr lang="en-GB"/>
        </a:p>
      </dgm:t>
    </dgm:pt>
    <dgm:pt modelId="{B1EE5BEA-7493-4E45-8867-A9E99305A879}">
      <dgm:prSet phldr="0"/>
      <dgm:spPr/>
      <dgm:t>
        <a:bodyPr/>
        <a:lstStyle/>
        <a:p>
          <a:r>
            <a:rPr lang="en-US" b="1">
              <a:latin typeface="+mn-lt"/>
            </a:rPr>
            <a:t>Core Components</a:t>
          </a:r>
          <a:endParaRPr lang="en-GB"/>
        </a:p>
      </dgm:t>
    </dgm:pt>
    <dgm:pt modelId="{58C191BD-23B8-4179-91DE-50CF73419838}" type="parTrans" cxnId="{8A74CF21-769D-436E-99B2-3AA388AFAE36}">
      <dgm:prSet/>
      <dgm:spPr/>
    </dgm:pt>
    <dgm:pt modelId="{E448794C-BABD-441C-B2EE-DFED63A01BE1}" type="sibTrans" cxnId="{8A74CF21-769D-436E-99B2-3AA388AFAE36}">
      <dgm:prSet/>
      <dgm:spPr/>
    </dgm:pt>
    <dgm:pt modelId="{9F2A5EE1-8FED-4B4B-8FCB-711531067D2F}" type="pres">
      <dgm:prSet presAssocID="{D307076A-3BA1-4A71-AD23-6EB5DA98CF6E}" presName="linear" presStyleCnt="0">
        <dgm:presLayoutVars>
          <dgm:animLvl val="lvl"/>
          <dgm:resizeHandles val="exact"/>
        </dgm:presLayoutVars>
      </dgm:prSet>
      <dgm:spPr/>
    </dgm:pt>
    <dgm:pt modelId="{D044DB9E-60DF-4D67-9513-D54B3DE19253}" type="pres">
      <dgm:prSet presAssocID="{498E8044-6623-43E6-9069-E72FD0569684}" presName="parentText" presStyleLbl="node1" presStyleIdx="0" presStyleCnt="3" custLinFactNeighborX="-80" custLinFactNeighborY="-3985">
        <dgm:presLayoutVars>
          <dgm:chMax val="0"/>
          <dgm:bulletEnabled val="1"/>
        </dgm:presLayoutVars>
      </dgm:prSet>
      <dgm:spPr/>
    </dgm:pt>
    <dgm:pt modelId="{E8215779-5046-4577-830D-4346810E93F5}" type="pres">
      <dgm:prSet presAssocID="{498E8044-6623-43E6-9069-E72FD0569684}" presName="childText" presStyleLbl="revTx" presStyleIdx="0" presStyleCnt="3">
        <dgm:presLayoutVars>
          <dgm:bulletEnabled val="1"/>
        </dgm:presLayoutVars>
      </dgm:prSet>
      <dgm:spPr/>
    </dgm:pt>
    <dgm:pt modelId="{50363976-227E-41B8-9BE9-6948EF4C8C24}" type="pres">
      <dgm:prSet presAssocID="{8BE32DA9-B6AF-45EA-BE76-0E31233601E9}" presName="parentText" presStyleLbl="node1" presStyleIdx="1" presStyleCnt="3">
        <dgm:presLayoutVars>
          <dgm:chMax val="0"/>
          <dgm:bulletEnabled val="1"/>
        </dgm:presLayoutVars>
      </dgm:prSet>
      <dgm:spPr/>
    </dgm:pt>
    <dgm:pt modelId="{14E840E9-A560-4EAF-9D50-AC505BDEF887}" type="pres">
      <dgm:prSet presAssocID="{8BE32DA9-B6AF-45EA-BE76-0E31233601E9}" presName="childText" presStyleLbl="revTx" presStyleIdx="1" presStyleCnt="3">
        <dgm:presLayoutVars>
          <dgm:bulletEnabled val="1"/>
        </dgm:presLayoutVars>
      </dgm:prSet>
      <dgm:spPr/>
    </dgm:pt>
    <dgm:pt modelId="{AA0FDAE0-7CED-4745-AA5D-3E17F5D19C4F}" type="pres">
      <dgm:prSet presAssocID="{B1EE5BEA-7493-4E45-8867-A9E99305A879}" presName="parentText" presStyleLbl="node1" presStyleIdx="2" presStyleCnt="3">
        <dgm:presLayoutVars>
          <dgm:chMax val="0"/>
          <dgm:bulletEnabled val="1"/>
        </dgm:presLayoutVars>
      </dgm:prSet>
      <dgm:spPr/>
    </dgm:pt>
    <dgm:pt modelId="{6F40057E-E1D1-470F-9BC2-7C81E2C72CF2}" type="pres">
      <dgm:prSet presAssocID="{B1EE5BEA-7493-4E45-8867-A9E99305A879}" presName="childText" presStyleLbl="revTx" presStyleIdx="2" presStyleCnt="3">
        <dgm:presLayoutVars>
          <dgm:bulletEnabled val="1"/>
        </dgm:presLayoutVars>
      </dgm:prSet>
      <dgm:spPr/>
    </dgm:pt>
  </dgm:ptLst>
  <dgm:cxnLst>
    <dgm:cxn modelId="{C53C5B0E-957E-4150-B386-A22318E680D3}" type="presOf" srcId="{D307076A-3BA1-4A71-AD23-6EB5DA98CF6E}" destId="{9F2A5EE1-8FED-4B4B-8FCB-711531067D2F}" srcOrd="0" destOrd="0" presId="urn:microsoft.com/office/officeart/2005/8/layout/vList2"/>
    <dgm:cxn modelId="{E89C5C0F-EB17-4B6E-8C84-550A94F81231}" srcId="{B1EE5BEA-7493-4E45-8867-A9E99305A879}" destId="{D66D8EA3-E0AF-4D8F-BC91-0FA87E7F5F4C}" srcOrd="2" destOrd="0" parTransId="{7F51C5F4-037C-4A51-AF5B-E0AD07B5DDB1}" sibTransId="{4CEDC1DC-0B43-42E9-9B2D-93CD3AE9D018}"/>
    <dgm:cxn modelId="{8A74CF21-769D-436E-99B2-3AA388AFAE36}" srcId="{D307076A-3BA1-4A71-AD23-6EB5DA98CF6E}" destId="{B1EE5BEA-7493-4E45-8867-A9E99305A879}" srcOrd="2" destOrd="0" parTransId="{58C191BD-23B8-4179-91DE-50CF73419838}" sibTransId="{E448794C-BABD-441C-B2EE-DFED63A01BE1}"/>
    <dgm:cxn modelId="{5922EB22-F842-488C-83E5-38D5700B2A62}" srcId="{8BE32DA9-B6AF-45EA-BE76-0E31233601E9}" destId="{63F01973-8CAA-4975-86E9-5324961D3A9A}" srcOrd="4" destOrd="0" parTransId="{3056B7C1-590B-47E6-B7F2-5659F367ABF1}" sibTransId="{070E04F8-EB91-4A94-845E-DC8FD2FB1EC3}"/>
    <dgm:cxn modelId="{686CA723-F829-4595-89F8-408C69412F55}" srcId="{8BE32DA9-B6AF-45EA-BE76-0E31233601E9}" destId="{501B05D4-48B7-4A5A-BC47-882B1A7FD64C}" srcOrd="1" destOrd="0" parTransId="{FCAC38FC-93BF-40D3-8075-AC760140708C}" sibTransId="{5098C3CA-297A-40F2-9728-AFBA6C0B6455}"/>
    <dgm:cxn modelId="{1E88CD2E-4673-4B3B-B66F-9C65C54703AE}" srcId="{D307076A-3BA1-4A71-AD23-6EB5DA98CF6E}" destId="{8BE32DA9-B6AF-45EA-BE76-0E31233601E9}" srcOrd="1" destOrd="0" parTransId="{0D9A205A-21B6-42A2-93DD-5FB4C4D71F92}" sibTransId="{895BCC06-C99D-4535-BAE1-CA062DB173E6}"/>
    <dgm:cxn modelId="{7C09693A-8037-4E0B-ADC6-6B2D3E334A3F}" srcId="{B1EE5BEA-7493-4E45-8867-A9E99305A879}" destId="{3D205F19-68F1-4324-BE7A-F6247FD79CFB}" srcOrd="1" destOrd="0" parTransId="{4943AD8F-4BEA-412E-B39C-232A82689E6C}" sibTransId="{7540DB24-0666-4126-AC4B-D8A4A6F7A9B5}"/>
    <dgm:cxn modelId="{CCABF35D-0EDE-496C-B966-39ED84F4BCEB}" type="presOf" srcId="{6E4DD6F2-B44D-4498-A4D4-5AB1BDAB835B}" destId="{6F40057E-E1D1-470F-9BC2-7C81E2C72CF2}" srcOrd="0" destOrd="0" presId="urn:microsoft.com/office/officeart/2005/8/layout/vList2"/>
    <dgm:cxn modelId="{89639E61-8EEF-474C-BEC9-E5455635E04D}" type="presOf" srcId="{DA5F8F26-876B-4586-8984-DE1E2A6931DC}" destId="{14E840E9-A560-4EAF-9D50-AC505BDEF887}" srcOrd="0" destOrd="5" presId="urn:microsoft.com/office/officeart/2005/8/layout/vList2"/>
    <dgm:cxn modelId="{56F66365-5CA1-4EBF-8384-A66EF31121C1}" type="presOf" srcId="{D92E53B1-36E6-476A-976D-B7F5FAE33E05}" destId="{14E840E9-A560-4EAF-9D50-AC505BDEF887}" srcOrd="0" destOrd="6" presId="urn:microsoft.com/office/officeart/2005/8/layout/vList2"/>
    <dgm:cxn modelId="{70BCB76C-D886-446B-8A05-E1B55D328207}" type="presOf" srcId="{8BE32DA9-B6AF-45EA-BE76-0E31233601E9}" destId="{50363976-227E-41B8-9BE9-6948EF4C8C24}" srcOrd="0" destOrd="0" presId="urn:microsoft.com/office/officeart/2005/8/layout/vList2"/>
    <dgm:cxn modelId="{4424914E-F268-49CC-AA93-9C9CD9FD4833}" srcId="{498E8044-6623-43E6-9069-E72FD0569684}" destId="{D88CABBF-51C8-4346-8A83-2C3415589082}" srcOrd="4" destOrd="0" parTransId="{A3F01114-3C5E-4600-94D5-1C07F88743E9}" sibTransId="{A20C729F-C068-4829-9784-9EEB7210CE4E}"/>
    <dgm:cxn modelId="{D3315A71-E61C-4137-81DA-70AD5A0FC511}" type="presOf" srcId="{3D205F19-68F1-4324-BE7A-F6247FD79CFB}" destId="{6F40057E-E1D1-470F-9BC2-7C81E2C72CF2}" srcOrd="0" destOrd="1" presId="urn:microsoft.com/office/officeart/2005/8/layout/vList2"/>
    <dgm:cxn modelId="{EFD76975-65AA-4767-AC1C-4D4D139CAE80}" type="presOf" srcId="{498E8044-6623-43E6-9069-E72FD0569684}" destId="{D044DB9E-60DF-4D67-9513-D54B3DE19253}" srcOrd="0" destOrd="0" presId="urn:microsoft.com/office/officeart/2005/8/layout/vList2"/>
    <dgm:cxn modelId="{6CFF8557-8B78-4A62-A184-F8D3E43BAD88}" srcId="{D307076A-3BA1-4A71-AD23-6EB5DA98CF6E}" destId="{498E8044-6623-43E6-9069-E72FD0569684}" srcOrd="0" destOrd="0" parTransId="{30BDFAD2-B1B6-4163-AC7B-F733F7AC0FBA}" sibTransId="{726B9EF4-370F-4F09-B71B-F2427B3DE760}"/>
    <dgm:cxn modelId="{3A5C3B59-C944-4D76-A30E-888D96987FE1}" type="presOf" srcId="{D66D8EA3-E0AF-4D8F-BC91-0FA87E7F5F4C}" destId="{6F40057E-E1D1-470F-9BC2-7C81E2C72CF2}" srcOrd="0" destOrd="2" presId="urn:microsoft.com/office/officeart/2005/8/layout/vList2"/>
    <dgm:cxn modelId="{7DD1177D-C5E6-4BAF-BD66-8C4963347AF1}" type="presOf" srcId="{D88CABBF-51C8-4346-8A83-2C3415589082}" destId="{E8215779-5046-4577-830D-4346810E93F5}" srcOrd="0" destOrd="4" presId="urn:microsoft.com/office/officeart/2005/8/layout/vList2"/>
    <dgm:cxn modelId="{E948AA87-EF36-451F-91D1-165459C6BD05}" srcId="{498E8044-6623-43E6-9069-E72FD0569684}" destId="{590D7C9A-A18A-4FD9-AED9-988377AAD282}" srcOrd="3" destOrd="0" parTransId="{3FC4BFE9-623E-41CE-BF78-A0C1876B738E}" sibTransId="{34468927-BC88-4388-B494-FB035900A384}"/>
    <dgm:cxn modelId="{FEC6FC90-2C8D-4DEB-9C96-2CDF62CB0705}" srcId="{B1EE5BEA-7493-4E45-8867-A9E99305A879}" destId="{6E4DD6F2-B44D-4498-A4D4-5AB1BDAB835B}" srcOrd="0" destOrd="0" parTransId="{6FE9DA2A-D767-4821-93B5-BB5B9D61D769}" sibTransId="{1773894B-488D-43DD-9E80-106C39AC9F13}"/>
    <dgm:cxn modelId="{F49C9B97-3B12-4A73-962D-16AAC25032BC}" srcId="{8BE32DA9-B6AF-45EA-BE76-0E31233601E9}" destId="{CF2FBF63-0829-4B3F-B289-83AACF2F77C9}" srcOrd="3" destOrd="0" parTransId="{DDFC3D04-312A-46B1-9741-EF89F9B6CF37}" sibTransId="{7F6F852C-DDAB-4629-B99B-B5477DBD3DAC}"/>
    <dgm:cxn modelId="{CC836B9E-420C-4E73-AA9F-68D22BFC4DE5}" type="presOf" srcId="{590D7C9A-A18A-4FD9-AED9-988377AAD282}" destId="{E8215779-5046-4577-830D-4346810E93F5}" srcOrd="0" destOrd="3" presId="urn:microsoft.com/office/officeart/2005/8/layout/vList2"/>
    <dgm:cxn modelId="{53BFF89E-F27E-41A1-AB03-8922ADDFF28F}" srcId="{498E8044-6623-43E6-9069-E72FD0569684}" destId="{327282DC-43D9-4203-B8BA-E02878910213}" srcOrd="0" destOrd="0" parTransId="{33BA12A3-6C27-4FF8-98A4-B4C4CC66C928}" sibTransId="{ED249F45-A1BB-4F6D-B18E-79914D8AE47F}"/>
    <dgm:cxn modelId="{499DC6A3-14FC-4D79-B3B0-B456E221EB6D}" type="presOf" srcId="{48A2F0E2-3254-4A2F-86BC-E4CE49C62CF6}" destId="{6F40057E-E1D1-470F-9BC2-7C81E2C72CF2}" srcOrd="0" destOrd="3" presId="urn:microsoft.com/office/officeart/2005/8/layout/vList2"/>
    <dgm:cxn modelId="{74DB72A5-9B25-4210-A012-866B95034D14}" srcId="{B1EE5BEA-7493-4E45-8867-A9E99305A879}" destId="{48A2F0E2-3254-4A2F-86BC-E4CE49C62CF6}" srcOrd="3" destOrd="0" parTransId="{BDDF1CF2-AE9B-46C1-BCE2-338E869127DF}" sibTransId="{99903D0E-6559-44F8-8B7E-49AD374F72F6}"/>
    <dgm:cxn modelId="{22E043A6-B345-4E7D-A3C8-E5162BA68413}" type="presOf" srcId="{CF2FBF63-0829-4B3F-B289-83AACF2F77C9}" destId="{14E840E9-A560-4EAF-9D50-AC505BDEF887}" srcOrd="0" destOrd="3" presId="urn:microsoft.com/office/officeart/2005/8/layout/vList2"/>
    <dgm:cxn modelId="{F35105A7-06AC-4BCA-99BF-E44605C98AEC}" type="presOf" srcId="{8FD2D8AE-B2E7-4B38-B687-7F5D3341DE29}" destId="{14E840E9-A560-4EAF-9D50-AC505BDEF887}" srcOrd="0" destOrd="2" presId="urn:microsoft.com/office/officeart/2005/8/layout/vList2"/>
    <dgm:cxn modelId="{7D3CFAA9-7220-4B89-86DB-1FF90C447352}" type="presOf" srcId="{63F01973-8CAA-4975-86E9-5324961D3A9A}" destId="{14E840E9-A560-4EAF-9D50-AC505BDEF887}" srcOrd="0" destOrd="4" presId="urn:microsoft.com/office/officeart/2005/8/layout/vList2"/>
    <dgm:cxn modelId="{22B822AC-F922-4F0A-91A8-FE45BD00AEAB}" type="presOf" srcId="{B1EE5BEA-7493-4E45-8867-A9E99305A879}" destId="{AA0FDAE0-7CED-4745-AA5D-3E17F5D19C4F}" srcOrd="0" destOrd="0" presId="urn:microsoft.com/office/officeart/2005/8/layout/vList2"/>
    <dgm:cxn modelId="{1C388FAD-BDF0-4A87-840B-7CF7C9C79797}" type="presOf" srcId="{38554A4F-5288-4600-B71E-F6D425BF23E1}" destId="{14E840E9-A560-4EAF-9D50-AC505BDEF887}" srcOrd="0" destOrd="0" presId="urn:microsoft.com/office/officeart/2005/8/layout/vList2"/>
    <dgm:cxn modelId="{C74857AF-36CC-4503-A1E6-971631BA0873}" srcId="{498E8044-6623-43E6-9069-E72FD0569684}" destId="{0D66D3B6-0940-4BAA-A902-004581C08D73}" srcOrd="1" destOrd="0" parTransId="{48394932-A0E0-4063-8201-91B2722BA8E4}" sibTransId="{459CAF3D-3227-4780-AEC8-B91AA34E19CF}"/>
    <dgm:cxn modelId="{9226ABB4-CCFA-4F76-8638-FFC5B0B3EF67}" type="presOf" srcId="{501B05D4-48B7-4A5A-BC47-882B1A7FD64C}" destId="{14E840E9-A560-4EAF-9D50-AC505BDEF887}" srcOrd="0" destOrd="1" presId="urn:microsoft.com/office/officeart/2005/8/layout/vList2"/>
    <dgm:cxn modelId="{AA74F3B5-6583-4C79-994B-7BC7635F573E}" type="presOf" srcId="{7B37790D-BF38-42D1-81A2-436FE8DC2FF0}" destId="{6F40057E-E1D1-470F-9BC2-7C81E2C72CF2}" srcOrd="0" destOrd="4" presId="urn:microsoft.com/office/officeart/2005/8/layout/vList2"/>
    <dgm:cxn modelId="{883046B8-D8E9-48BD-952F-474C51267B71}" type="presOf" srcId="{0D66D3B6-0940-4BAA-A902-004581C08D73}" destId="{E8215779-5046-4577-830D-4346810E93F5}" srcOrd="0" destOrd="1" presId="urn:microsoft.com/office/officeart/2005/8/layout/vList2"/>
    <dgm:cxn modelId="{ED26E4C9-DB72-4E37-BD46-8436CE248488}" srcId="{8BE32DA9-B6AF-45EA-BE76-0E31233601E9}" destId="{DA5F8F26-876B-4586-8984-DE1E2A6931DC}" srcOrd="5" destOrd="0" parTransId="{5FBE622B-9DD3-4D79-803C-F03285AA1D2A}" sibTransId="{CABAE993-9996-4EE2-A018-7D4809EAC5C6}"/>
    <dgm:cxn modelId="{D75E0ED3-DDCF-4DBB-BB69-93CE4778A721}" srcId="{8BE32DA9-B6AF-45EA-BE76-0E31233601E9}" destId="{8FD2D8AE-B2E7-4B38-B687-7F5D3341DE29}" srcOrd="2" destOrd="0" parTransId="{0A3E32F0-055A-4F55-8AAE-C27B305EE344}" sibTransId="{3ACA6A45-67DE-46ED-90D4-CCA9A2DD23C5}"/>
    <dgm:cxn modelId="{AC03E2E5-93D8-4B38-8113-46E6562430AC}" srcId="{B1EE5BEA-7493-4E45-8867-A9E99305A879}" destId="{7B37790D-BF38-42D1-81A2-436FE8DC2FF0}" srcOrd="4" destOrd="0" parTransId="{CA175E19-7E3D-4740-8BDB-8C51B2E39986}" sibTransId="{0E650E62-3219-40E4-A132-054D00AA4E23}"/>
    <dgm:cxn modelId="{6AAF13EC-66ED-4BCC-A8C5-8182CFF579B1}" type="presOf" srcId="{327282DC-43D9-4203-B8BA-E02878910213}" destId="{E8215779-5046-4577-830D-4346810E93F5}" srcOrd="0" destOrd="0" presId="urn:microsoft.com/office/officeart/2005/8/layout/vList2"/>
    <dgm:cxn modelId="{2FF5BBF2-9803-4187-9A0D-B7BCD7D5583E}" srcId="{498E8044-6623-43E6-9069-E72FD0569684}" destId="{E3742C7C-6779-4CD3-A4CA-94102B147705}" srcOrd="2" destOrd="0" parTransId="{2177CC7C-D2FB-4603-832A-971B695BBF3C}" sibTransId="{A6183D95-DA67-48BD-85AF-AF27B263172D}"/>
    <dgm:cxn modelId="{3C704BFB-B468-4AE2-B88F-622094C88671}" type="presOf" srcId="{E3742C7C-6779-4CD3-A4CA-94102B147705}" destId="{E8215779-5046-4577-830D-4346810E93F5}" srcOrd="0" destOrd="2" presId="urn:microsoft.com/office/officeart/2005/8/layout/vList2"/>
    <dgm:cxn modelId="{FB49B8FE-96FD-4EEF-AC26-047925A1885A}" srcId="{8BE32DA9-B6AF-45EA-BE76-0E31233601E9}" destId="{38554A4F-5288-4600-B71E-F6D425BF23E1}" srcOrd="0" destOrd="0" parTransId="{688B96DF-F845-4792-B501-B10FF2517664}" sibTransId="{8A972C75-B395-4A12-984D-4CF0FF7DEE97}"/>
    <dgm:cxn modelId="{AFCDE9FF-1209-46DA-930F-377B22218C45}" srcId="{8BE32DA9-B6AF-45EA-BE76-0E31233601E9}" destId="{D92E53B1-36E6-476A-976D-B7F5FAE33E05}" srcOrd="6" destOrd="0" parTransId="{BD17B8D0-50A1-4D26-92FD-0BF54374767A}" sibTransId="{E5570F8A-85F6-4328-8F9B-2D261A962985}"/>
    <dgm:cxn modelId="{954C2489-035C-4AFD-A7BA-448106F335D0}" type="presParOf" srcId="{9F2A5EE1-8FED-4B4B-8FCB-711531067D2F}" destId="{D044DB9E-60DF-4D67-9513-D54B3DE19253}" srcOrd="0" destOrd="0" presId="urn:microsoft.com/office/officeart/2005/8/layout/vList2"/>
    <dgm:cxn modelId="{376C6D64-E2E3-44FF-9D5E-05B770E18C31}" type="presParOf" srcId="{9F2A5EE1-8FED-4B4B-8FCB-711531067D2F}" destId="{E8215779-5046-4577-830D-4346810E93F5}" srcOrd="1" destOrd="0" presId="urn:microsoft.com/office/officeart/2005/8/layout/vList2"/>
    <dgm:cxn modelId="{4B309BC6-BA39-4E33-863C-D90B1E81DE59}" type="presParOf" srcId="{9F2A5EE1-8FED-4B4B-8FCB-711531067D2F}" destId="{50363976-227E-41B8-9BE9-6948EF4C8C24}" srcOrd="2" destOrd="0" presId="urn:microsoft.com/office/officeart/2005/8/layout/vList2"/>
    <dgm:cxn modelId="{4A5546AF-2333-4E46-97D5-F4FF856E84FC}" type="presParOf" srcId="{9F2A5EE1-8FED-4B4B-8FCB-711531067D2F}" destId="{14E840E9-A560-4EAF-9D50-AC505BDEF887}" srcOrd="3" destOrd="0" presId="urn:microsoft.com/office/officeart/2005/8/layout/vList2"/>
    <dgm:cxn modelId="{1AB97DF6-2842-4019-B651-6D274DF45410}" type="presParOf" srcId="{9F2A5EE1-8FED-4B4B-8FCB-711531067D2F}" destId="{AA0FDAE0-7CED-4745-AA5D-3E17F5D19C4F}" srcOrd="4" destOrd="0" presId="urn:microsoft.com/office/officeart/2005/8/layout/vList2"/>
    <dgm:cxn modelId="{7B48D8C7-6D3E-42CF-BC88-87766F2697EE}" type="presParOf" srcId="{9F2A5EE1-8FED-4B4B-8FCB-711531067D2F}" destId="{6F40057E-E1D1-470F-9BC2-7C81E2C72CF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29E70B-59E0-4788-B4B7-B7889021B06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GB"/>
        </a:p>
      </dgm:t>
    </dgm:pt>
    <dgm:pt modelId="{15D4D1D4-7C43-49B3-9BEF-D967665E3AE3}">
      <dgm:prSet phldrT="[Text]"/>
      <dgm:spPr/>
      <dgm:t>
        <a:bodyPr/>
        <a:lstStyle/>
        <a:p>
          <a:r>
            <a:rPr lang="en-GB" b="1"/>
            <a:t>Audit Tool</a:t>
          </a:r>
        </a:p>
      </dgm:t>
    </dgm:pt>
    <dgm:pt modelId="{2B5039DE-8688-43ED-B41B-52935F303A72}" type="parTrans" cxnId="{CBBF1470-42F6-47C5-B247-A09688CEF5A4}">
      <dgm:prSet/>
      <dgm:spPr/>
      <dgm:t>
        <a:bodyPr/>
        <a:lstStyle/>
        <a:p>
          <a:endParaRPr lang="en-GB"/>
        </a:p>
      </dgm:t>
    </dgm:pt>
    <dgm:pt modelId="{37278162-9F0A-4D1E-937E-C1312ACDDCD4}" type="sibTrans" cxnId="{CBBF1470-42F6-47C5-B247-A09688CEF5A4}">
      <dgm:prSet/>
      <dgm:spPr/>
      <dgm:t>
        <a:bodyPr/>
        <a:lstStyle/>
        <a:p>
          <a:endParaRPr lang="en-GB"/>
        </a:p>
      </dgm:t>
    </dgm:pt>
    <dgm:pt modelId="{D81E61F3-D606-4244-AF55-32D762DD96C9}">
      <dgm:prSet phldrT="[Text]" custT="1"/>
      <dgm:spPr/>
      <dgm:t>
        <a:bodyPr/>
        <a:lstStyle/>
        <a:p>
          <a:r>
            <a:rPr lang="en-GB" sz="1400" b="1"/>
            <a:t>Strength base.</a:t>
          </a:r>
        </a:p>
      </dgm:t>
    </dgm:pt>
    <dgm:pt modelId="{F4594574-9142-4263-8300-057D1998BC12}" type="parTrans" cxnId="{063C0300-61B8-4D15-82FE-E616F1308844}">
      <dgm:prSet/>
      <dgm:spPr/>
      <dgm:t>
        <a:bodyPr/>
        <a:lstStyle/>
        <a:p>
          <a:endParaRPr lang="en-GB"/>
        </a:p>
      </dgm:t>
    </dgm:pt>
    <dgm:pt modelId="{6632C887-0F99-46E9-9FDB-8E189041A026}" type="sibTrans" cxnId="{063C0300-61B8-4D15-82FE-E616F1308844}">
      <dgm:prSet/>
      <dgm:spPr/>
      <dgm:t>
        <a:bodyPr/>
        <a:lstStyle/>
        <a:p>
          <a:endParaRPr lang="en-GB"/>
        </a:p>
      </dgm:t>
    </dgm:pt>
    <dgm:pt modelId="{9FDD6E24-B2F5-4B29-890E-F996745D590E}">
      <dgm:prSet phldrT="[Text]"/>
      <dgm:spPr/>
      <dgm:t>
        <a:bodyPr/>
        <a:lstStyle/>
        <a:p>
          <a:r>
            <a:rPr lang="en-GB" b="1"/>
            <a:t>Mental Health Awareness</a:t>
          </a:r>
        </a:p>
      </dgm:t>
    </dgm:pt>
    <dgm:pt modelId="{33EEAA02-A3EE-4B12-AA66-BBAB5440D69D}" type="parTrans" cxnId="{6AD6846A-68D5-45A9-8AED-56FDD02B93B0}">
      <dgm:prSet/>
      <dgm:spPr/>
      <dgm:t>
        <a:bodyPr/>
        <a:lstStyle/>
        <a:p>
          <a:endParaRPr lang="en-GB"/>
        </a:p>
      </dgm:t>
    </dgm:pt>
    <dgm:pt modelId="{62AB4E45-BE1B-4D03-8257-0F2712A305EA}" type="sibTrans" cxnId="{6AD6846A-68D5-45A9-8AED-56FDD02B93B0}">
      <dgm:prSet/>
      <dgm:spPr/>
      <dgm:t>
        <a:bodyPr/>
        <a:lstStyle/>
        <a:p>
          <a:endParaRPr lang="en-GB"/>
        </a:p>
      </dgm:t>
    </dgm:pt>
    <dgm:pt modelId="{E32825E7-9C8E-4A26-AE52-ED281F6D31BD}">
      <dgm:prSet phldrT="[Text]"/>
      <dgm:spPr/>
      <dgm:t>
        <a:bodyPr/>
        <a:lstStyle/>
        <a:p>
          <a:r>
            <a:rPr lang="en-GB" b="1" err="1"/>
            <a:t>Kooth</a:t>
          </a:r>
          <a:r>
            <a:rPr lang="en-GB" b="1"/>
            <a:t> &amp; </a:t>
          </a:r>
          <a:r>
            <a:rPr lang="en-GB" b="1" err="1"/>
            <a:t>Qwell</a:t>
          </a:r>
          <a:endParaRPr lang="en-GB" b="1"/>
        </a:p>
      </dgm:t>
    </dgm:pt>
    <dgm:pt modelId="{2841086A-2834-42FA-88B3-1C1FB3AEE44E}" type="parTrans" cxnId="{51B27D4B-A6B1-4AD8-9CB9-43D9ACA9D34F}">
      <dgm:prSet/>
      <dgm:spPr/>
      <dgm:t>
        <a:bodyPr/>
        <a:lstStyle/>
        <a:p>
          <a:endParaRPr lang="en-GB"/>
        </a:p>
      </dgm:t>
    </dgm:pt>
    <dgm:pt modelId="{5D10FF8C-F601-4131-A87E-F9A28838E13E}" type="sibTrans" cxnId="{51B27D4B-A6B1-4AD8-9CB9-43D9ACA9D34F}">
      <dgm:prSet/>
      <dgm:spPr/>
      <dgm:t>
        <a:bodyPr/>
        <a:lstStyle/>
        <a:p>
          <a:endParaRPr lang="en-GB"/>
        </a:p>
      </dgm:t>
    </dgm:pt>
    <dgm:pt modelId="{87063654-A5F7-41B0-A547-203D887A5421}">
      <dgm:prSet phldrT="[Text]" custT="1"/>
      <dgm:spPr/>
      <dgm:t>
        <a:bodyPr/>
        <a:lstStyle/>
        <a:p>
          <a:endParaRPr lang="en-GB" sz="1400" b="1"/>
        </a:p>
      </dgm:t>
    </dgm:pt>
    <dgm:pt modelId="{DBA56BDB-4C2D-4678-B866-516FB85E9750}" type="parTrans" cxnId="{A47E11F9-5F5B-40F9-B5B6-66DC5E9E60CD}">
      <dgm:prSet/>
      <dgm:spPr/>
      <dgm:t>
        <a:bodyPr/>
        <a:lstStyle/>
        <a:p>
          <a:endParaRPr lang="en-GB"/>
        </a:p>
      </dgm:t>
    </dgm:pt>
    <dgm:pt modelId="{40BB305A-CF40-4886-88A5-2D6F4E4A31A0}" type="sibTrans" cxnId="{A47E11F9-5F5B-40F9-B5B6-66DC5E9E60CD}">
      <dgm:prSet/>
      <dgm:spPr/>
      <dgm:t>
        <a:bodyPr/>
        <a:lstStyle/>
        <a:p>
          <a:endParaRPr lang="en-GB"/>
        </a:p>
      </dgm:t>
    </dgm:pt>
    <dgm:pt modelId="{938A643E-30C7-42B5-96F5-36C860917178}">
      <dgm:prSet phldrT="[Text]" custT="1"/>
      <dgm:spPr/>
      <dgm:t>
        <a:bodyPr/>
        <a:lstStyle/>
        <a:p>
          <a:r>
            <a:rPr lang="en-GB" sz="1400" b="1"/>
            <a:t>Promotion  </a:t>
          </a:r>
          <a:r>
            <a:rPr lang="en-GB" sz="1400" b="1" err="1"/>
            <a:t>Kooth</a:t>
          </a:r>
          <a:r>
            <a:rPr lang="en-GB" sz="1400" b="1"/>
            <a:t> for young people</a:t>
          </a:r>
        </a:p>
      </dgm:t>
    </dgm:pt>
    <dgm:pt modelId="{22104F74-1B3D-46A8-A08E-F0D7D050CD08}" type="parTrans" cxnId="{48A6EC13-8169-43B5-A459-BDAF246B756A}">
      <dgm:prSet/>
      <dgm:spPr/>
      <dgm:t>
        <a:bodyPr/>
        <a:lstStyle/>
        <a:p>
          <a:endParaRPr lang="en-GB"/>
        </a:p>
      </dgm:t>
    </dgm:pt>
    <dgm:pt modelId="{345B5672-6CEA-4B88-8C53-B9BB85094354}" type="sibTrans" cxnId="{48A6EC13-8169-43B5-A459-BDAF246B756A}">
      <dgm:prSet/>
      <dgm:spPr/>
      <dgm:t>
        <a:bodyPr/>
        <a:lstStyle/>
        <a:p>
          <a:endParaRPr lang="en-GB"/>
        </a:p>
      </dgm:t>
    </dgm:pt>
    <dgm:pt modelId="{465FA36A-6345-40E7-BF5B-ED47F2B53514}">
      <dgm:prSet phldrT="[Text]"/>
      <dgm:spPr/>
      <dgm:t>
        <a:bodyPr/>
        <a:lstStyle/>
        <a:p>
          <a:r>
            <a:rPr lang="en-GB" b="1"/>
            <a:t>Self Harm and Suicide</a:t>
          </a:r>
        </a:p>
      </dgm:t>
    </dgm:pt>
    <dgm:pt modelId="{2BA4B864-324A-4AAC-B9B2-EB0061CC6061}" type="parTrans" cxnId="{A9472897-4C01-43A0-A767-3221A204931F}">
      <dgm:prSet/>
      <dgm:spPr/>
      <dgm:t>
        <a:bodyPr/>
        <a:lstStyle/>
        <a:p>
          <a:endParaRPr lang="en-GB"/>
        </a:p>
      </dgm:t>
    </dgm:pt>
    <dgm:pt modelId="{EBFECB95-0EA9-4372-9754-3E67F7D72760}" type="sibTrans" cxnId="{A9472897-4C01-43A0-A767-3221A204931F}">
      <dgm:prSet/>
      <dgm:spPr/>
      <dgm:t>
        <a:bodyPr/>
        <a:lstStyle/>
        <a:p>
          <a:endParaRPr lang="en-GB"/>
        </a:p>
      </dgm:t>
    </dgm:pt>
    <dgm:pt modelId="{3D2503D0-A41D-4759-8387-CF6500D36ADC}">
      <dgm:prSet phldrT="[Text]" custT="1"/>
      <dgm:spPr/>
      <dgm:t>
        <a:bodyPr/>
        <a:lstStyle/>
        <a:p>
          <a:r>
            <a:rPr lang="en-GB" sz="1400" b="1"/>
            <a:t>Insert Self Harm and Suicide document in existing safeguarding/wellbeing policy</a:t>
          </a:r>
        </a:p>
      </dgm:t>
    </dgm:pt>
    <dgm:pt modelId="{DBA995DF-201C-4D2F-9F01-18CDEF9CFA1E}" type="parTrans" cxnId="{ACFF1FA9-6B37-4A71-B1E1-73EFC9F78308}">
      <dgm:prSet/>
      <dgm:spPr/>
      <dgm:t>
        <a:bodyPr/>
        <a:lstStyle/>
        <a:p>
          <a:endParaRPr lang="en-GB"/>
        </a:p>
      </dgm:t>
    </dgm:pt>
    <dgm:pt modelId="{D0C344C3-6459-4A30-AB78-A27DCEC89FAD}" type="sibTrans" cxnId="{ACFF1FA9-6B37-4A71-B1E1-73EFC9F78308}">
      <dgm:prSet/>
      <dgm:spPr/>
      <dgm:t>
        <a:bodyPr/>
        <a:lstStyle/>
        <a:p>
          <a:endParaRPr lang="en-GB"/>
        </a:p>
      </dgm:t>
    </dgm:pt>
    <dgm:pt modelId="{85AB4C83-3CAF-4E23-8AD8-F5036415DF87}">
      <dgm:prSet phldrT="[Text]" custT="1"/>
      <dgm:spPr/>
      <dgm:t>
        <a:bodyPr/>
        <a:lstStyle/>
        <a:p>
          <a:r>
            <a:rPr lang="en-GB" sz="1400" b="1"/>
            <a:t>Evidencing 8 principles of whole school approach</a:t>
          </a:r>
        </a:p>
      </dgm:t>
    </dgm:pt>
    <dgm:pt modelId="{99802BA9-4BA9-4DF8-9767-A0981137249A}" type="parTrans" cxnId="{E037C69B-CD9F-455A-8D67-33E7FBBBC6D7}">
      <dgm:prSet/>
      <dgm:spPr/>
      <dgm:t>
        <a:bodyPr/>
        <a:lstStyle/>
        <a:p>
          <a:endParaRPr lang="en-GB"/>
        </a:p>
      </dgm:t>
    </dgm:pt>
    <dgm:pt modelId="{D2056CAA-7D6C-4F64-90A2-98CA98946D39}" type="sibTrans" cxnId="{E037C69B-CD9F-455A-8D67-33E7FBBBC6D7}">
      <dgm:prSet/>
      <dgm:spPr/>
      <dgm:t>
        <a:bodyPr/>
        <a:lstStyle/>
        <a:p>
          <a:endParaRPr lang="en-GB"/>
        </a:p>
      </dgm:t>
    </dgm:pt>
    <dgm:pt modelId="{AF23A086-1F91-4309-B8FE-A107FFB6949A}">
      <dgm:prSet phldrT="[Text]" custT="1"/>
      <dgm:spPr/>
      <dgm:t>
        <a:bodyPr/>
        <a:lstStyle/>
        <a:p>
          <a:r>
            <a:rPr lang="en-GB" sz="1400" b="1"/>
            <a:t>Progress Tracker</a:t>
          </a:r>
        </a:p>
      </dgm:t>
    </dgm:pt>
    <dgm:pt modelId="{64498216-4BF7-41A5-8908-5277FC25218A}" type="parTrans" cxnId="{C86FBFB3-38CA-46B3-A6BE-7EA5EC5EF7FE}">
      <dgm:prSet/>
      <dgm:spPr/>
      <dgm:t>
        <a:bodyPr/>
        <a:lstStyle/>
        <a:p>
          <a:endParaRPr lang="en-GB"/>
        </a:p>
      </dgm:t>
    </dgm:pt>
    <dgm:pt modelId="{1DA23734-790A-4DB5-A7A8-BC44B0226A49}" type="sibTrans" cxnId="{C86FBFB3-38CA-46B3-A6BE-7EA5EC5EF7FE}">
      <dgm:prSet/>
      <dgm:spPr/>
      <dgm:t>
        <a:bodyPr/>
        <a:lstStyle/>
        <a:p>
          <a:endParaRPr lang="en-GB"/>
        </a:p>
      </dgm:t>
    </dgm:pt>
    <dgm:pt modelId="{49EEDBEC-946A-41E6-A4CA-1F9AF832EA08}">
      <dgm:prSet phldrT="[Text]" custT="1"/>
      <dgm:spPr/>
      <dgm:t>
        <a:bodyPr/>
        <a:lstStyle/>
        <a:p>
          <a:r>
            <a:rPr lang="en-GB" sz="1400" b="1"/>
            <a:t>Have at least one MHFA</a:t>
          </a:r>
        </a:p>
      </dgm:t>
    </dgm:pt>
    <dgm:pt modelId="{EAC59450-421A-4659-A7DA-E5784A3A4D0F}" type="parTrans" cxnId="{738441E9-66EE-44C0-B72A-796531791AD0}">
      <dgm:prSet/>
      <dgm:spPr/>
      <dgm:t>
        <a:bodyPr/>
        <a:lstStyle/>
        <a:p>
          <a:endParaRPr lang="en-GB"/>
        </a:p>
      </dgm:t>
    </dgm:pt>
    <dgm:pt modelId="{DFB32B4A-A8D7-44EA-B17F-E2F49E59C1DF}" type="sibTrans" cxnId="{738441E9-66EE-44C0-B72A-796531791AD0}">
      <dgm:prSet/>
      <dgm:spPr/>
      <dgm:t>
        <a:bodyPr/>
        <a:lstStyle/>
        <a:p>
          <a:endParaRPr lang="en-GB"/>
        </a:p>
      </dgm:t>
    </dgm:pt>
    <dgm:pt modelId="{25C75000-5814-425A-9E87-F8E198F2D309}">
      <dgm:prSet phldrT="[Text]" custT="1"/>
      <dgm:spPr/>
      <dgm:t>
        <a:bodyPr/>
        <a:lstStyle/>
        <a:p>
          <a:r>
            <a:rPr lang="en-GB" sz="1400" b="1"/>
            <a:t>Evidence of MH awareness to staff/parents</a:t>
          </a:r>
        </a:p>
      </dgm:t>
    </dgm:pt>
    <dgm:pt modelId="{AB5C0D18-2531-4227-BD38-94341F599D22}" type="parTrans" cxnId="{388D4776-8E23-40E7-B745-19E04515B380}">
      <dgm:prSet/>
      <dgm:spPr/>
      <dgm:t>
        <a:bodyPr/>
        <a:lstStyle/>
        <a:p>
          <a:endParaRPr lang="en-GB"/>
        </a:p>
      </dgm:t>
    </dgm:pt>
    <dgm:pt modelId="{E748BADC-46AB-44EB-83A1-185F8735B8D7}" type="sibTrans" cxnId="{388D4776-8E23-40E7-B745-19E04515B380}">
      <dgm:prSet/>
      <dgm:spPr/>
      <dgm:t>
        <a:bodyPr/>
        <a:lstStyle/>
        <a:p>
          <a:endParaRPr lang="en-GB"/>
        </a:p>
      </dgm:t>
    </dgm:pt>
    <dgm:pt modelId="{BD4F4F54-2EF7-4A62-AF0B-6F11A93302DC}">
      <dgm:prSet phldrT="[Text]" custT="1"/>
      <dgm:spPr/>
      <dgm:t>
        <a:bodyPr/>
        <a:lstStyle/>
        <a:p>
          <a:r>
            <a:rPr lang="en-GB" sz="1400" b="1"/>
            <a:t>Deliver MH awareness to pupils</a:t>
          </a:r>
        </a:p>
      </dgm:t>
    </dgm:pt>
    <dgm:pt modelId="{E99444B5-B949-4B94-8576-A1018A7DC331}" type="parTrans" cxnId="{B7CBF2CA-053B-4486-BC93-D9973D135FE0}">
      <dgm:prSet/>
      <dgm:spPr/>
      <dgm:t>
        <a:bodyPr/>
        <a:lstStyle/>
        <a:p>
          <a:endParaRPr lang="en-GB"/>
        </a:p>
      </dgm:t>
    </dgm:pt>
    <dgm:pt modelId="{21A53AA9-5D17-4418-A942-878587D28F71}" type="sibTrans" cxnId="{B7CBF2CA-053B-4486-BC93-D9973D135FE0}">
      <dgm:prSet/>
      <dgm:spPr/>
      <dgm:t>
        <a:bodyPr/>
        <a:lstStyle/>
        <a:p>
          <a:endParaRPr lang="en-GB"/>
        </a:p>
      </dgm:t>
    </dgm:pt>
    <dgm:pt modelId="{6184B393-6757-4E92-B2B9-F68D286A1F16}">
      <dgm:prSet phldrT="[Text]" custT="1"/>
      <dgm:spPr/>
      <dgm:t>
        <a:bodyPr/>
        <a:lstStyle/>
        <a:p>
          <a:r>
            <a:rPr lang="en-GB" sz="1400" b="1"/>
            <a:t>Yearly communications sent out for zero suicide training for all staff and parents</a:t>
          </a:r>
        </a:p>
      </dgm:t>
    </dgm:pt>
    <dgm:pt modelId="{528A1AEF-87FD-40EB-9E54-32D709760C87}" type="parTrans" cxnId="{C22ABB19-CB68-4FCD-996F-EB8D361F2FB6}">
      <dgm:prSet/>
      <dgm:spPr/>
      <dgm:t>
        <a:bodyPr/>
        <a:lstStyle/>
        <a:p>
          <a:endParaRPr lang="en-GB"/>
        </a:p>
      </dgm:t>
    </dgm:pt>
    <dgm:pt modelId="{079B90B1-287B-421E-97E6-41DD37AC1871}" type="sibTrans" cxnId="{C22ABB19-CB68-4FCD-996F-EB8D361F2FB6}">
      <dgm:prSet/>
      <dgm:spPr/>
      <dgm:t>
        <a:bodyPr/>
        <a:lstStyle/>
        <a:p>
          <a:endParaRPr lang="en-GB"/>
        </a:p>
      </dgm:t>
    </dgm:pt>
    <dgm:pt modelId="{2EE383EF-B988-4792-8FB8-C9CCA777A805}">
      <dgm:prSet phldrT="[Text]"/>
      <dgm:spPr/>
      <dgm:t>
        <a:bodyPr/>
        <a:lstStyle/>
        <a:p>
          <a:r>
            <a:rPr lang="en-GB" b="1"/>
            <a:t>Digital Resilience</a:t>
          </a:r>
        </a:p>
      </dgm:t>
    </dgm:pt>
    <dgm:pt modelId="{3137DB3A-3184-4952-8E44-86F13727D702}" type="parTrans" cxnId="{D33D5D3B-9F41-4418-85B6-44868DD9A808}">
      <dgm:prSet/>
      <dgm:spPr/>
      <dgm:t>
        <a:bodyPr/>
        <a:lstStyle/>
        <a:p>
          <a:endParaRPr lang="en-GB"/>
        </a:p>
      </dgm:t>
    </dgm:pt>
    <dgm:pt modelId="{B6DFCAF2-CDB9-4C36-B3F7-3790C90BB6A4}" type="sibTrans" cxnId="{D33D5D3B-9F41-4418-85B6-44868DD9A808}">
      <dgm:prSet/>
      <dgm:spPr/>
      <dgm:t>
        <a:bodyPr/>
        <a:lstStyle/>
        <a:p>
          <a:endParaRPr lang="en-GB"/>
        </a:p>
      </dgm:t>
    </dgm:pt>
    <dgm:pt modelId="{37E32353-6B03-4092-93AD-A1C21C78DF8C}">
      <dgm:prSet phldrT="[Text]" custT="1"/>
      <dgm:spPr/>
      <dgm:t>
        <a:bodyPr/>
        <a:lstStyle/>
        <a:p>
          <a:r>
            <a:rPr lang="en-US" sz="1400" b="1"/>
            <a:t>Raising awareness of the impact on mental health through delivery of co produced film, lesson plans, signposting to resources – Secondary Schools</a:t>
          </a:r>
          <a:endParaRPr lang="en-GB" sz="1400" b="1"/>
        </a:p>
      </dgm:t>
    </dgm:pt>
    <dgm:pt modelId="{73552B89-21F4-434A-B7C8-D6B538EA2C9C}" type="parTrans" cxnId="{2B4BABFB-1C4B-4CF6-AD1E-FE9EFCA29BEC}">
      <dgm:prSet/>
      <dgm:spPr/>
      <dgm:t>
        <a:bodyPr/>
        <a:lstStyle/>
        <a:p>
          <a:endParaRPr lang="en-GB"/>
        </a:p>
      </dgm:t>
    </dgm:pt>
    <dgm:pt modelId="{2EA7C744-715E-4F71-A2E9-AAE5626C8999}" type="sibTrans" cxnId="{2B4BABFB-1C4B-4CF6-AD1E-FE9EFCA29BEC}">
      <dgm:prSet/>
      <dgm:spPr/>
      <dgm:t>
        <a:bodyPr/>
        <a:lstStyle/>
        <a:p>
          <a:endParaRPr lang="en-GB"/>
        </a:p>
      </dgm:t>
    </dgm:pt>
    <dgm:pt modelId="{F94D3EC1-3E6B-4322-A028-A349D4358C3C}">
      <dgm:prSet phldrT="[Text]"/>
      <dgm:spPr/>
      <dgm:t>
        <a:bodyPr/>
        <a:lstStyle/>
        <a:p>
          <a:r>
            <a:rPr lang="en-GB" b="1"/>
            <a:t>Physical Activity</a:t>
          </a:r>
        </a:p>
      </dgm:t>
    </dgm:pt>
    <dgm:pt modelId="{F4611FBE-B1F8-43D5-8BEC-830BE5CA6AD0}" type="parTrans" cxnId="{EAC7C570-83B8-4D6F-9FC8-550B442DCD9A}">
      <dgm:prSet/>
      <dgm:spPr/>
      <dgm:t>
        <a:bodyPr/>
        <a:lstStyle/>
        <a:p>
          <a:endParaRPr lang="en-GB"/>
        </a:p>
      </dgm:t>
    </dgm:pt>
    <dgm:pt modelId="{78B8C755-12AC-4FD0-AE9D-709FAEF251B9}" type="sibTrans" cxnId="{EAC7C570-83B8-4D6F-9FC8-550B442DCD9A}">
      <dgm:prSet/>
      <dgm:spPr/>
      <dgm:t>
        <a:bodyPr/>
        <a:lstStyle/>
        <a:p>
          <a:endParaRPr lang="en-GB"/>
        </a:p>
      </dgm:t>
    </dgm:pt>
    <dgm:pt modelId="{3DEC8591-E1A6-413D-BB6D-CE5E2449773F}">
      <dgm:prSet phldrT="[Text]" custT="1"/>
      <dgm:spPr/>
      <dgm:t>
        <a:bodyPr/>
        <a:lstStyle/>
        <a:p>
          <a:r>
            <a:rPr lang="en-US" sz="1400" b="1"/>
            <a:t>Working in collaboration with Public to promote  the positive impact exercise has on Mental Health.</a:t>
          </a:r>
          <a:endParaRPr lang="en-GB" sz="1400" b="1"/>
        </a:p>
      </dgm:t>
    </dgm:pt>
    <dgm:pt modelId="{6521F3D5-4F7B-4395-A290-093BF25F0AC5}" type="parTrans" cxnId="{90DF785D-B422-42C5-9BB7-D9EDED17C430}">
      <dgm:prSet/>
      <dgm:spPr/>
      <dgm:t>
        <a:bodyPr/>
        <a:lstStyle/>
        <a:p>
          <a:endParaRPr lang="en-GB"/>
        </a:p>
      </dgm:t>
    </dgm:pt>
    <dgm:pt modelId="{19DD7E1D-6B6F-49F0-81D6-B324463E7BC2}" type="sibTrans" cxnId="{90DF785D-B422-42C5-9BB7-D9EDED17C430}">
      <dgm:prSet/>
      <dgm:spPr/>
      <dgm:t>
        <a:bodyPr/>
        <a:lstStyle/>
        <a:p>
          <a:endParaRPr lang="en-GB"/>
        </a:p>
      </dgm:t>
    </dgm:pt>
    <dgm:pt modelId="{6D3DBCAA-7DC8-4B8C-8ECD-20A0B0318CFB}">
      <dgm:prSet phldrT="[Text]" custT="1"/>
      <dgm:spPr/>
      <dgm:t>
        <a:bodyPr/>
        <a:lstStyle/>
        <a:p>
          <a:r>
            <a:rPr lang="en-GB" sz="1400" b="1"/>
            <a:t>Promotion of </a:t>
          </a:r>
          <a:r>
            <a:rPr lang="en-GB" sz="1400" b="1" err="1"/>
            <a:t>Qwell</a:t>
          </a:r>
          <a:r>
            <a:rPr lang="en-GB" sz="1400" b="1"/>
            <a:t> for staff </a:t>
          </a:r>
        </a:p>
      </dgm:t>
    </dgm:pt>
    <dgm:pt modelId="{503C315E-FC35-4F04-BB0B-A218EFABB9DC}" type="parTrans" cxnId="{37365BD4-B9B4-468D-BCD3-E850740AAC72}">
      <dgm:prSet/>
      <dgm:spPr/>
      <dgm:t>
        <a:bodyPr/>
        <a:lstStyle/>
        <a:p>
          <a:endParaRPr lang="en-GB"/>
        </a:p>
      </dgm:t>
    </dgm:pt>
    <dgm:pt modelId="{6655637E-BB6B-47A2-AB1F-51B505CB4594}" type="sibTrans" cxnId="{37365BD4-B9B4-468D-BCD3-E850740AAC72}">
      <dgm:prSet/>
      <dgm:spPr/>
      <dgm:t>
        <a:bodyPr/>
        <a:lstStyle/>
        <a:p>
          <a:endParaRPr lang="en-GB"/>
        </a:p>
      </dgm:t>
    </dgm:pt>
    <dgm:pt modelId="{0B54617F-734C-4C94-B0DC-68C6C51B9BF6}">
      <dgm:prSet phldrT="[Text]" custT="1"/>
      <dgm:spPr/>
      <dgm:t>
        <a:bodyPr/>
        <a:lstStyle/>
        <a:p>
          <a:r>
            <a:rPr lang="en-GB" sz="1400" b="1"/>
            <a:t>Have at least one person who has suicide awareness half day training</a:t>
          </a:r>
        </a:p>
      </dgm:t>
    </dgm:pt>
    <dgm:pt modelId="{947F1C93-C4CD-4873-B2CD-4778A0C90B67}" type="parTrans" cxnId="{9ED95696-6E51-4A1C-A7B2-244DED0D9A10}">
      <dgm:prSet/>
      <dgm:spPr/>
      <dgm:t>
        <a:bodyPr/>
        <a:lstStyle/>
        <a:p>
          <a:endParaRPr lang="en-GB"/>
        </a:p>
      </dgm:t>
    </dgm:pt>
    <dgm:pt modelId="{687A9CFA-8E82-45CA-8D05-00BE14491D1F}" type="sibTrans" cxnId="{9ED95696-6E51-4A1C-A7B2-244DED0D9A10}">
      <dgm:prSet/>
      <dgm:spPr/>
      <dgm:t>
        <a:bodyPr/>
        <a:lstStyle/>
        <a:p>
          <a:endParaRPr lang="en-GB"/>
        </a:p>
      </dgm:t>
    </dgm:pt>
    <dgm:pt modelId="{5EC456FD-BC1F-4676-8135-4E7FA192FC14}" type="pres">
      <dgm:prSet presAssocID="{4429E70B-59E0-4788-B4B7-B7889021B068}" presName="Name0" presStyleCnt="0">
        <dgm:presLayoutVars>
          <dgm:dir/>
          <dgm:animLvl val="lvl"/>
          <dgm:resizeHandles val="exact"/>
        </dgm:presLayoutVars>
      </dgm:prSet>
      <dgm:spPr/>
    </dgm:pt>
    <dgm:pt modelId="{22CE3A26-C1BE-4810-9CD3-1303CC2F41AB}" type="pres">
      <dgm:prSet presAssocID="{15D4D1D4-7C43-49B3-9BEF-D967665E3AE3}" presName="linNode" presStyleCnt="0"/>
      <dgm:spPr/>
    </dgm:pt>
    <dgm:pt modelId="{6DCBE6C4-76FB-484E-9D60-687438F56C15}" type="pres">
      <dgm:prSet presAssocID="{15D4D1D4-7C43-49B3-9BEF-D967665E3AE3}" presName="parentText" presStyleLbl="node1" presStyleIdx="0" presStyleCnt="6">
        <dgm:presLayoutVars>
          <dgm:chMax val="1"/>
          <dgm:bulletEnabled val="1"/>
        </dgm:presLayoutVars>
      </dgm:prSet>
      <dgm:spPr/>
    </dgm:pt>
    <dgm:pt modelId="{A2D5EF6F-FC72-4EB5-B879-FEF94F2CD2DF}" type="pres">
      <dgm:prSet presAssocID="{15D4D1D4-7C43-49B3-9BEF-D967665E3AE3}" presName="descendantText" presStyleLbl="alignAccFollowNode1" presStyleIdx="0" presStyleCnt="6">
        <dgm:presLayoutVars>
          <dgm:bulletEnabled val="1"/>
        </dgm:presLayoutVars>
      </dgm:prSet>
      <dgm:spPr/>
    </dgm:pt>
    <dgm:pt modelId="{1E9816E9-071F-49A3-9DF8-43B14B0F0FBC}" type="pres">
      <dgm:prSet presAssocID="{37278162-9F0A-4D1E-937E-C1312ACDDCD4}" presName="sp" presStyleCnt="0"/>
      <dgm:spPr/>
    </dgm:pt>
    <dgm:pt modelId="{DAC99D6D-C0E9-4BF8-B144-9251B27D39D2}" type="pres">
      <dgm:prSet presAssocID="{9FDD6E24-B2F5-4B29-890E-F996745D590E}" presName="linNode" presStyleCnt="0"/>
      <dgm:spPr/>
    </dgm:pt>
    <dgm:pt modelId="{92B8C7C2-25B6-4AFA-8FD1-F4FE5FBCC017}" type="pres">
      <dgm:prSet presAssocID="{9FDD6E24-B2F5-4B29-890E-F996745D590E}" presName="parentText" presStyleLbl="node1" presStyleIdx="1" presStyleCnt="6">
        <dgm:presLayoutVars>
          <dgm:chMax val="1"/>
          <dgm:bulletEnabled val="1"/>
        </dgm:presLayoutVars>
      </dgm:prSet>
      <dgm:spPr/>
    </dgm:pt>
    <dgm:pt modelId="{38AC743C-AA29-4C6C-AE13-82F4A4B268B6}" type="pres">
      <dgm:prSet presAssocID="{9FDD6E24-B2F5-4B29-890E-F996745D590E}" presName="descendantText" presStyleLbl="alignAccFollowNode1" presStyleIdx="1" presStyleCnt="6">
        <dgm:presLayoutVars>
          <dgm:bulletEnabled val="1"/>
        </dgm:presLayoutVars>
      </dgm:prSet>
      <dgm:spPr/>
    </dgm:pt>
    <dgm:pt modelId="{71782257-7A39-44A9-8CAB-08A893957824}" type="pres">
      <dgm:prSet presAssocID="{62AB4E45-BE1B-4D03-8257-0F2712A305EA}" presName="sp" presStyleCnt="0"/>
      <dgm:spPr/>
    </dgm:pt>
    <dgm:pt modelId="{9D305581-38B6-40E9-BC47-C105206A3E45}" type="pres">
      <dgm:prSet presAssocID="{E32825E7-9C8E-4A26-AE52-ED281F6D31BD}" presName="linNode" presStyleCnt="0"/>
      <dgm:spPr/>
    </dgm:pt>
    <dgm:pt modelId="{547F3E27-5C94-47AC-8975-D945E135E509}" type="pres">
      <dgm:prSet presAssocID="{E32825E7-9C8E-4A26-AE52-ED281F6D31BD}" presName="parentText" presStyleLbl="node1" presStyleIdx="2" presStyleCnt="6" custLinFactNeighborX="607" custLinFactNeighborY="-1466">
        <dgm:presLayoutVars>
          <dgm:chMax val="1"/>
          <dgm:bulletEnabled val="1"/>
        </dgm:presLayoutVars>
      </dgm:prSet>
      <dgm:spPr/>
    </dgm:pt>
    <dgm:pt modelId="{00330E21-8E1E-488E-A4D0-005E1A209625}" type="pres">
      <dgm:prSet presAssocID="{E32825E7-9C8E-4A26-AE52-ED281F6D31BD}" presName="descendantText" presStyleLbl="alignAccFollowNode1" presStyleIdx="2" presStyleCnt="6" custLinFactNeighborX="-2402" custLinFactNeighborY="-3334">
        <dgm:presLayoutVars>
          <dgm:bulletEnabled val="1"/>
        </dgm:presLayoutVars>
      </dgm:prSet>
      <dgm:spPr/>
    </dgm:pt>
    <dgm:pt modelId="{38B512E2-9F1D-4509-BFAC-35F4FB1028B2}" type="pres">
      <dgm:prSet presAssocID="{5D10FF8C-F601-4131-A87E-F9A28838E13E}" presName="sp" presStyleCnt="0"/>
      <dgm:spPr/>
    </dgm:pt>
    <dgm:pt modelId="{4501ED22-FE24-4F78-BB1C-252B1E094E62}" type="pres">
      <dgm:prSet presAssocID="{465FA36A-6345-40E7-BF5B-ED47F2B53514}" presName="linNode" presStyleCnt="0"/>
      <dgm:spPr/>
    </dgm:pt>
    <dgm:pt modelId="{80194BB3-0B94-411C-B5D8-FBD97790E4A2}" type="pres">
      <dgm:prSet presAssocID="{465FA36A-6345-40E7-BF5B-ED47F2B53514}" presName="parentText" presStyleLbl="node1" presStyleIdx="3" presStyleCnt="6">
        <dgm:presLayoutVars>
          <dgm:chMax val="1"/>
          <dgm:bulletEnabled val="1"/>
        </dgm:presLayoutVars>
      </dgm:prSet>
      <dgm:spPr/>
    </dgm:pt>
    <dgm:pt modelId="{1E5D3EA3-5F13-48E9-B021-B251FB0FD443}" type="pres">
      <dgm:prSet presAssocID="{465FA36A-6345-40E7-BF5B-ED47F2B53514}" presName="descendantText" presStyleLbl="alignAccFollowNode1" presStyleIdx="3" presStyleCnt="6" custScaleY="152537">
        <dgm:presLayoutVars>
          <dgm:bulletEnabled val="1"/>
        </dgm:presLayoutVars>
      </dgm:prSet>
      <dgm:spPr/>
    </dgm:pt>
    <dgm:pt modelId="{3F92C95B-BB91-488C-851B-0C7955D332BA}" type="pres">
      <dgm:prSet presAssocID="{EBFECB95-0EA9-4372-9754-3E67F7D72760}" presName="sp" presStyleCnt="0"/>
      <dgm:spPr/>
    </dgm:pt>
    <dgm:pt modelId="{0B8BDE03-4315-4746-958D-E852CDC10B00}" type="pres">
      <dgm:prSet presAssocID="{2EE383EF-B988-4792-8FB8-C9CCA777A805}" presName="linNode" presStyleCnt="0"/>
      <dgm:spPr/>
    </dgm:pt>
    <dgm:pt modelId="{B1B452AA-E124-49EC-A6AF-95864AF13FB9}" type="pres">
      <dgm:prSet presAssocID="{2EE383EF-B988-4792-8FB8-C9CCA777A805}" presName="parentText" presStyleLbl="node1" presStyleIdx="4" presStyleCnt="6">
        <dgm:presLayoutVars>
          <dgm:chMax val="1"/>
          <dgm:bulletEnabled val="1"/>
        </dgm:presLayoutVars>
      </dgm:prSet>
      <dgm:spPr/>
    </dgm:pt>
    <dgm:pt modelId="{6B211734-DB36-46BD-9053-FD4AB234FA62}" type="pres">
      <dgm:prSet presAssocID="{2EE383EF-B988-4792-8FB8-C9CCA777A805}" presName="descendantText" presStyleLbl="alignAccFollowNode1" presStyleIdx="4" presStyleCnt="6">
        <dgm:presLayoutVars>
          <dgm:bulletEnabled val="1"/>
        </dgm:presLayoutVars>
      </dgm:prSet>
      <dgm:spPr/>
    </dgm:pt>
    <dgm:pt modelId="{F3EBFE11-0224-4695-9DC1-96AD3D33496F}" type="pres">
      <dgm:prSet presAssocID="{B6DFCAF2-CDB9-4C36-B3F7-3790C90BB6A4}" presName="sp" presStyleCnt="0"/>
      <dgm:spPr/>
    </dgm:pt>
    <dgm:pt modelId="{56F8B177-4188-45AD-B6F9-728DAF8EA372}" type="pres">
      <dgm:prSet presAssocID="{F94D3EC1-3E6B-4322-A028-A349D4358C3C}" presName="linNode" presStyleCnt="0"/>
      <dgm:spPr/>
    </dgm:pt>
    <dgm:pt modelId="{E976034E-E2F7-4948-8AAE-BB31B20EE055}" type="pres">
      <dgm:prSet presAssocID="{F94D3EC1-3E6B-4322-A028-A349D4358C3C}" presName="parentText" presStyleLbl="node1" presStyleIdx="5" presStyleCnt="6">
        <dgm:presLayoutVars>
          <dgm:chMax val="1"/>
          <dgm:bulletEnabled val="1"/>
        </dgm:presLayoutVars>
      </dgm:prSet>
      <dgm:spPr/>
    </dgm:pt>
    <dgm:pt modelId="{AC879611-D455-457C-A443-8C74CE188455}" type="pres">
      <dgm:prSet presAssocID="{F94D3EC1-3E6B-4322-A028-A349D4358C3C}" presName="descendantText" presStyleLbl="alignAccFollowNode1" presStyleIdx="5" presStyleCnt="6">
        <dgm:presLayoutVars>
          <dgm:bulletEnabled val="1"/>
        </dgm:presLayoutVars>
      </dgm:prSet>
      <dgm:spPr/>
    </dgm:pt>
  </dgm:ptLst>
  <dgm:cxnLst>
    <dgm:cxn modelId="{063C0300-61B8-4D15-82FE-E616F1308844}" srcId="{15D4D1D4-7C43-49B3-9BEF-D967665E3AE3}" destId="{D81E61F3-D606-4244-AF55-32D762DD96C9}" srcOrd="0" destOrd="0" parTransId="{F4594574-9142-4263-8300-057D1998BC12}" sibTransId="{6632C887-0F99-46E9-9FDB-8E189041A026}"/>
    <dgm:cxn modelId="{59625A02-BD8C-4401-B3C8-431E91328E55}" type="presOf" srcId="{15D4D1D4-7C43-49B3-9BEF-D967665E3AE3}" destId="{6DCBE6C4-76FB-484E-9D60-687438F56C15}" srcOrd="0" destOrd="0" presId="urn:microsoft.com/office/officeart/2005/8/layout/vList5"/>
    <dgm:cxn modelId="{C2AB7307-A93D-4493-A1DF-9290CB8CDBA6}" type="presOf" srcId="{465FA36A-6345-40E7-BF5B-ED47F2B53514}" destId="{80194BB3-0B94-411C-B5D8-FBD97790E4A2}" srcOrd="0" destOrd="0" presId="urn:microsoft.com/office/officeart/2005/8/layout/vList5"/>
    <dgm:cxn modelId="{48A6EC13-8169-43B5-A459-BDAF246B756A}" srcId="{E32825E7-9C8E-4A26-AE52-ED281F6D31BD}" destId="{938A643E-30C7-42B5-96F5-36C860917178}" srcOrd="1" destOrd="0" parTransId="{22104F74-1B3D-46A8-A08E-F0D7D050CD08}" sibTransId="{345B5672-6CEA-4B88-8C53-B9BB85094354}"/>
    <dgm:cxn modelId="{C22ABB19-CB68-4FCD-996F-EB8D361F2FB6}" srcId="{465FA36A-6345-40E7-BF5B-ED47F2B53514}" destId="{6184B393-6757-4E92-B2B9-F68D286A1F16}" srcOrd="1" destOrd="0" parTransId="{528A1AEF-87FD-40EB-9E54-32D709760C87}" sibTransId="{079B90B1-287B-421E-97E6-41DD37AC1871}"/>
    <dgm:cxn modelId="{EF3D0E34-13F9-4F79-935D-072783B92C0E}" type="presOf" srcId="{E32825E7-9C8E-4A26-AE52-ED281F6D31BD}" destId="{547F3E27-5C94-47AC-8975-D945E135E509}" srcOrd="0" destOrd="0" presId="urn:microsoft.com/office/officeart/2005/8/layout/vList5"/>
    <dgm:cxn modelId="{8A97DD37-8DFA-4908-9C22-B24A1A65232D}" type="presOf" srcId="{87063654-A5F7-41B0-A547-203D887A5421}" destId="{00330E21-8E1E-488E-A4D0-005E1A209625}" srcOrd="0" destOrd="0" presId="urn:microsoft.com/office/officeart/2005/8/layout/vList5"/>
    <dgm:cxn modelId="{D33D5D3B-9F41-4418-85B6-44868DD9A808}" srcId="{4429E70B-59E0-4788-B4B7-B7889021B068}" destId="{2EE383EF-B988-4792-8FB8-C9CCA777A805}" srcOrd="4" destOrd="0" parTransId="{3137DB3A-3184-4952-8E44-86F13727D702}" sibTransId="{B6DFCAF2-CDB9-4C36-B3F7-3790C90BB6A4}"/>
    <dgm:cxn modelId="{21A93940-8890-480D-AEF1-F53091B0FC49}" type="presOf" srcId="{2EE383EF-B988-4792-8FB8-C9CCA777A805}" destId="{B1B452AA-E124-49EC-A6AF-95864AF13FB9}" srcOrd="0" destOrd="0" presId="urn:microsoft.com/office/officeart/2005/8/layout/vList5"/>
    <dgm:cxn modelId="{160AEA40-D403-4140-89D2-7542BEB1B737}" type="presOf" srcId="{AF23A086-1F91-4309-B8FE-A107FFB6949A}" destId="{A2D5EF6F-FC72-4EB5-B879-FEF94F2CD2DF}" srcOrd="0" destOrd="2" presId="urn:microsoft.com/office/officeart/2005/8/layout/vList5"/>
    <dgm:cxn modelId="{90DF785D-B422-42C5-9BB7-D9EDED17C430}" srcId="{F94D3EC1-3E6B-4322-A028-A349D4358C3C}" destId="{3DEC8591-E1A6-413D-BB6D-CE5E2449773F}" srcOrd="0" destOrd="0" parTransId="{6521F3D5-4F7B-4395-A290-093BF25F0AC5}" sibTransId="{19DD7E1D-6B6F-49F0-81D6-B324463E7BC2}"/>
    <dgm:cxn modelId="{3DA07C5E-5D8A-4541-9F89-120921880EA3}" type="presOf" srcId="{85AB4C83-3CAF-4E23-8AD8-F5036415DF87}" destId="{A2D5EF6F-FC72-4EB5-B879-FEF94F2CD2DF}" srcOrd="0" destOrd="1" presId="urn:microsoft.com/office/officeart/2005/8/layout/vList5"/>
    <dgm:cxn modelId="{4FFBFB41-E9BD-43AB-AE36-AEC447390B30}" type="presOf" srcId="{37E32353-6B03-4092-93AD-A1C21C78DF8C}" destId="{6B211734-DB36-46BD-9053-FD4AB234FA62}" srcOrd="0" destOrd="0" presId="urn:microsoft.com/office/officeart/2005/8/layout/vList5"/>
    <dgm:cxn modelId="{2639B664-87E4-40DD-9907-62EDE657B3B2}" type="presOf" srcId="{938A643E-30C7-42B5-96F5-36C860917178}" destId="{00330E21-8E1E-488E-A4D0-005E1A209625}" srcOrd="0" destOrd="1" presId="urn:microsoft.com/office/officeart/2005/8/layout/vList5"/>
    <dgm:cxn modelId="{0AACC464-99A7-40D9-9D9E-38D7A1942C49}" type="presOf" srcId="{49EEDBEC-946A-41E6-A4CA-1F9AF832EA08}" destId="{38AC743C-AA29-4C6C-AE13-82F4A4B268B6}" srcOrd="0" destOrd="0" presId="urn:microsoft.com/office/officeart/2005/8/layout/vList5"/>
    <dgm:cxn modelId="{6AD6846A-68D5-45A9-8AED-56FDD02B93B0}" srcId="{4429E70B-59E0-4788-B4B7-B7889021B068}" destId="{9FDD6E24-B2F5-4B29-890E-F996745D590E}" srcOrd="1" destOrd="0" parTransId="{33EEAA02-A3EE-4B12-AA66-BBAB5440D69D}" sibTransId="{62AB4E45-BE1B-4D03-8257-0F2712A305EA}"/>
    <dgm:cxn modelId="{51B27D4B-A6B1-4AD8-9CB9-43D9ACA9D34F}" srcId="{4429E70B-59E0-4788-B4B7-B7889021B068}" destId="{E32825E7-9C8E-4A26-AE52-ED281F6D31BD}" srcOrd="2" destOrd="0" parTransId="{2841086A-2834-42FA-88B3-1C1FB3AEE44E}" sibTransId="{5D10FF8C-F601-4131-A87E-F9A28838E13E}"/>
    <dgm:cxn modelId="{5A16E34B-9A64-40D3-B9E6-C06E0F2CED84}" type="presOf" srcId="{6184B393-6757-4E92-B2B9-F68D286A1F16}" destId="{1E5D3EA3-5F13-48E9-B021-B251FB0FD443}" srcOrd="0" destOrd="1" presId="urn:microsoft.com/office/officeart/2005/8/layout/vList5"/>
    <dgm:cxn modelId="{EDB6FF4C-BB56-4A54-8F81-D7EA63C6DAB1}" type="presOf" srcId="{9FDD6E24-B2F5-4B29-890E-F996745D590E}" destId="{92B8C7C2-25B6-4AFA-8FD1-F4FE5FBCC017}" srcOrd="0" destOrd="0" presId="urn:microsoft.com/office/officeart/2005/8/layout/vList5"/>
    <dgm:cxn modelId="{CBBF1470-42F6-47C5-B247-A09688CEF5A4}" srcId="{4429E70B-59E0-4788-B4B7-B7889021B068}" destId="{15D4D1D4-7C43-49B3-9BEF-D967665E3AE3}" srcOrd="0" destOrd="0" parTransId="{2B5039DE-8688-43ED-B41B-52935F303A72}" sibTransId="{37278162-9F0A-4D1E-937E-C1312ACDDCD4}"/>
    <dgm:cxn modelId="{EAC7C570-83B8-4D6F-9FC8-550B442DCD9A}" srcId="{4429E70B-59E0-4788-B4B7-B7889021B068}" destId="{F94D3EC1-3E6B-4322-A028-A349D4358C3C}" srcOrd="5" destOrd="0" parTransId="{F4611FBE-B1F8-43D5-8BEC-830BE5CA6AD0}" sibTransId="{78B8C755-12AC-4FD0-AE9D-709FAEF251B9}"/>
    <dgm:cxn modelId="{388D4776-8E23-40E7-B745-19E04515B380}" srcId="{9FDD6E24-B2F5-4B29-890E-F996745D590E}" destId="{25C75000-5814-425A-9E87-F8E198F2D309}" srcOrd="1" destOrd="0" parTransId="{AB5C0D18-2531-4227-BD38-94341F599D22}" sibTransId="{E748BADC-46AB-44EB-83A1-185F8735B8D7}"/>
    <dgm:cxn modelId="{3642DE5A-9843-4067-876C-864337ADF7F1}" type="presOf" srcId="{0B54617F-734C-4C94-B0DC-68C6C51B9BF6}" destId="{1E5D3EA3-5F13-48E9-B021-B251FB0FD443}" srcOrd="0" destOrd="2" presId="urn:microsoft.com/office/officeart/2005/8/layout/vList5"/>
    <dgm:cxn modelId="{B4A38580-DE25-4F9F-AD9D-28708E749858}" type="presOf" srcId="{D81E61F3-D606-4244-AF55-32D762DD96C9}" destId="{A2D5EF6F-FC72-4EB5-B879-FEF94F2CD2DF}" srcOrd="0" destOrd="0" presId="urn:microsoft.com/office/officeart/2005/8/layout/vList5"/>
    <dgm:cxn modelId="{9ED95696-6E51-4A1C-A7B2-244DED0D9A10}" srcId="{465FA36A-6345-40E7-BF5B-ED47F2B53514}" destId="{0B54617F-734C-4C94-B0DC-68C6C51B9BF6}" srcOrd="2" destOrd="0" parTransId="{947F1C93-C4CD-4873-B2CD-4778A0C90B67}" sibTransId="{687A9CFA-8E82-45CA-8D05-00BE14491D1F}"/>
    <dgm:cxn modelId="{A9472897-4C01-43A0-A767-3221A204931F}" srcId="{4429E70B-59E0-4788-B4B7-B7889021B068}" destId="{465FA36A-6345-40E7-BF5B-ED47F2B53514}" srcOrd="3" destOrd="0" parTransId="{2BA4B864-324A-4AAC-B9B2-EB0061CC6061}" sibTransId="{EBFECB95-0EA9-4372-9754-3E67F7D72760}"/>
    <dgm:cxn modelId="{E037C69B-CD9F-455A-8D67-33E7FBBBC6D7}" srcId="{15D4D1D4-7C43-49B3-9BEF-D967665E3AE3}" destId="{85AB4C83-3CAF-4E23-8AD8-F5036415DF87}" srcOrd="1" destOrd="0" parTransId="{99802BA9-4BA9-4DF8-9767-A0981137249A}" sibTransId="{D2056CAA-7D6C-4F64-90A2-98CA98946D39}"/>
    <dgm:cxn modelId="{F78555A6-0380-4C56-AF52-D548ADD5CCCE}" type="presOf" srcId="{4429E70B-59E0-4788-B4B7-B7889021B068}" destId="{5EC456FD-BC1F-4676-8135-4E7FA192FC14}" srcOrd="0" destOrd="0" presId="urn:microsoft.com/office/officeart/2005/8/layout/vList5"/>
    <dgm:cxn modelId="{ACFF1FA9-6B37-4A71-B1E1-73EFC9F78308}" srcId="{465FA36A-6345-40E7-BF5B-ED47F2B53514}" destId="{3D2503D0-A41D-4759-8387-CF6500D36ADC}" srcOrd="0" destOrd="0" parTransId="{DBA995DF-201C-4D2F-9F01-18CDEF9CFA1E}" sibTransId="{D0C344C3-6459-4A30-AB78-A27DCEC89FAD}"/>
    <dgm:cxn modelId="{C86FBFB3-38CA-46B3-A6BE-7EA5EC5EF7FE}" srcId="{15D4D1D4-7C43-49B3-9BEF-D967665E3AE3}" destId="{AF23A086-1F91-4309-B8FE-A107FFB6949A}" srcOrd="2" destOrd="0" parTransId="{64498216-4BF7-41A5-8908-5277FC25218A}" sibTransId="{1DA23734-790A-4DB5-A7A8-BC44B0226A49}"/>
    <dgm:cxn modelId="{97471AB7-74F8-4974-8013-0A91C79C5364}" type="presOf" srcId="{BD4F4F54-2EF7-4A62-AF0B-6F11A93302DC}" destId="{38AC743C-AA29-4C6C-AE13-82F4A4B268B6}" srcOrd="0" destOrd="2" presId="urn:microsoft.com/office/officeart/2005/8/layout/vList5"/>
    <dgm:cxn modelId="{9ED6A5BF-6F1C-496B-9F48-3FD0A0889F6D}" type="presOf" srcId="{3DEC8591-E1A6-413D-BB6D-CE5E2449773F}" destId="{AC879611-D455-457C-A443-8C74CE188455}" srcOrd="0" destOrd="0" presId="urn:microsoft.com/office/officeart/2005/8/layout/vList5"/>
    <dgm:cxn modelId="{3A8D76C4-09CE-456C-930A-92124D253B35}" type="presOf" srcId="{3D2503D0-A41D-4759-8387-CF6500D36ADC}" destId="{1E5D3EA3-5F13-48E9-B021-B251FB0FD443}" srcOrd="0" destOrd="0" presId="urn:microsoft.com/office/officeart/2005/8/layout/vList5"/>
    <dgm:cxn modelId="{B7CBF2CA-053B-4486-BC93-D9973D135FE0}" srcId="{9FDD6E24-B2F5-4B29-890E-F996745D590E}" destId="{BD4F4F54-2EF7-4A62-AF0B-6F11A93302DC}" srcOrd="2" destOrd="0" parTransId="{E99444B5-B949-4B94-8576-A1018A7DC331}" sibTransId="{21A53AA9-5D17-4418-A942-878587D28F71}"/>
    <dgm:cxn modelId="{37365BD4-B9B4-468D-BCD3-E850740AAC72}" srcId="{E32825E7-9C8E-4A26-AE52-ED281F6D31BD}" destId="{6D3DBCAA-7DC8-4B8C-8ECD-20A0B0318CFB}" srcOrd="2" destOrd="0" parTransId="{503C315E-FC35-4F04-BB0B-A218EFABB9DC}" sibTransId="{6655637E-BB6B-47A2-AB1F-51B505CB4594}"/>
    <dgm:cxn modelId="{007E39D7-3082-4A90-B07F-9EE970EDF1A8}" type="presOf" srcId="{25C75000-5814-425A-9E87-F8E198F2D309}" destId="{38AC743C-AA29-4C6C-AE13-82F4A4B268B6}" srcOrd="0" destOrd="1" presId="urn:microsoft.com/office/officeart/2005/8/layout/vList5"/>
    <dgm:cxn modelId="{738441E9-66EE-44C0-B72A-796531791AD0}" srcId="{9FDD6E24-B2F5-4B29-890E-F996745D590E}" destId="{49EEDBEC-946A-41E6-A4CA-1F9AF832EA08}" srcOrd="0" destOrd="0" parTransId="{EAC59450-421A-4659-A7DA-E5784A3A4D0F}" sibTransId="{DFB32B4A-A8D7-44EA-B17F-E2F49E59C1DF}"/>
    <dgm:cxn modelId="{60413FF3-773D-4BF6-B4C9-87C84AB616C9}" type="presOf" srcId="{F94D3EC1-3E6B-4322-A028-A349D4358C3C}" destId="{E976034E-E2F7-4948-8AAE-BB31B20EE055}" srcOrd="0" destOrd="0" presId="urn:microsoft.com/office/officeart/2005/8/layout/vList5"/>
    <dgm:cxn modelId="{A65706F6-7B1C-43AA-8F01-7F8E00875DB9}" type="presOf" srcId="{6D3DBCAA-7DC8-4B8C-8ECD-20A0B0318CFB}" destId="{00330E21-8E1E-488E-A4D0-005E1A209625}" srcOrd="0" destOrd="2" presId="urn:microsoft.com/office/officeart/2005/8/layout/vList5"/>
    <dgm:cxn modelId="{A47E11F9-5F5B-40F9-B5B6-66DC5E9E60CD}" srcId="{E32825E7-9C8E-4A26-AE52-ED281F6D31BD}" destId="{87063654-A5F7-41B0-A547-203D887A5421}" srcOrd="0" destOrd="0" parTransId="{DBA56BDB-4C2D-4678-B866-516FB85E9750}" sibTransId="{40BB305A-CF40-4886-88A5-2D6F4E4A31A0}"/>
    <dgm:cxn modelId="{2B4BABFB-1C4B-4CF6-AD1E-FE9EFCA29BEC}" srcId="{2EE383EF-B988-4792-8FB8-C9CCA777A805}" destId="{37E32353-6B03-4092-93AD-A1C21C78DF8C}" srcOrd="0" destOrd="0" parTransId="{73552B89-21F4-434A-B7C8-D6B538EA2C9C}" sibTransId="{2EA7C744-715E-4F71-A2E9-AAE5626C8999}"/>
    <dgm:cxn modelId="{6D79C22E-99A6-4803-A629-61050902B290}" type="presParOf" srcId="{5EC456FD-BC1F-4676-8135-4E7FA192FC14}" destId="{22CE3A26-C1BE-4810-9CD3-1303CC2F41AB}" srcOrd="0" destOrd="0" presId="urn:microsoft.com/office/officeart/2005/8/layout/vList5"/>
    <dgm:cxn modelId="{96E884B7-3BD0-42EA-8586-D9267453BC06}" type="presParOf" srcId="{22CE3A26-C1BE-4810-9CD3-1303CC2F41AB}" destId="{6DCBE6C4-76FB-484E-9D60-687438F56C15}" srcOrd="0" destOrd="0" presId="urn:microsoft.com/office/officeart/2005/8/layout/vList5"/>
    <dgm:cxn modelId="{B3AE6598-99EA-4ED0-9C76-934A83B34C14}" type="presParOf" srcId="{22CE3A26-C1BE-4810-9CD3-1303CC2F41AB}" destId="{A2D5EF6F-FC72-4EB5-B879-FEF94F2CD2DF}" srcOrd="1" destOrd="0" presId="urn:microsoft.com/office/officeart/2005/8/layout/vList5"/>
    <dgm:cxn modelId="{99FC99D1-0E01-4D76-9FF8-BA98D5E6BE06}" type="presParOf" srcId="{5EC456FD-BC1F-4676-8135-4E7FA192FC14}" destId="{1E9816E9-071F-49A3-9DF8-43B14B0F0FBC}" srcOrd="1" destOrd="0" presId="urn:microsoft.com/office/officeart/2005/8/layout/vList5"/>
    <dgm:cxn modelId="{E6162032-A21B-4C2F-936B-3B4A778CB367}" type="presParOf" srcId="{5EC456FD-BC1F-4676-8135-4E7FA192FC14}" destId="{DAC99D6D-C0E9-4BF8-B144-9251B27D39D2}" srcOrd="2" destOrd="0" presId="urn:microsoft.com/office/officeart/2005/8/layout/vList5"/>
    <dgm:cxn modelId="{DB9BA2DE-509E-4F4B-9DDF-E4DA51704032}" type="presParOf" srcId="{DAC99D6D-C0E9-4BF8-B144-9251B27D39D2}" destId="{92B8C7C2-25B6-4AFA-8FD1-F4FE5FBCC017}" srcOrd="0" destOrd="0" presId="urn:microsoft.com/office/officeart/2005/8/layout/vList5"/>
    <dgm:cxn modelId="{D57960A9-3A72-4873-9E44-5B27E782DE85}" type="presParOf" srcId="{DAC99D6D-C0E9-4BF8-B144-9251B27D39D2}" destId="{38AC743C-AA29-4C6C-AE13-82F4A4B268B6}" srcOrd="1" destOrd="0" presId="urn:microsoft.com/office/officeart/2005/8/layout/vList5"/>
    <dgm:cxn modelId="{566D7C03-45A8-4C74-B315-5BB8893CA1DF}" type="presParOf" srcId="{5EC456FD-BC1F-4676-8135-4E7FA192FC14}" destId="{71782257-7A39-44A9-8CAB-08A893957824}" srcOrd="3" destOrd="0" presId="urn:microsoft.com/office/officeart/2005/8/layout/vList5"/>
    <dgm:cxn modelId="{69ED0173-B27A-4A13-A278-09232A672B5B}" type="presParOf" srcId="{5EC456FD-BC1F-4676-8135-4E7FA192FC14}" destId="{9D305581-38B6-40E9-BC47-C105206A3E45}" srcOrd="4" destOrd="0" presId="urn:microsoft.com/office/officeart/2005/8/layout/vList5"/>
    <dgm:cxn modelId="{7D428EA8-FE9C-4724-85F6-BD42E92FDD17}" type="presParOf" srcId="{9D305581-38B6-40E9-BC47-C105206A3E45}" destId="{547F3E27-5C94-47AC-8975-D945E135E509}" srcOrd="0" destOrd="0" presId="urn:microsoft.com/office/officeart/2005/8/layout/vList5"/>
    <dgm:cxn modelId="{CAD00403-A1FB-43B1-8896-CD4BA35AEBFA}" type="presParOf" srcId="{9D305581-38B6-40E9-BC47-C105206A3E45}" destId="{00330E21-8E1E-488E-A4D0-005E1A209625}" srcOrd="1" destOrd="0" presId="urn:microsoft.com/office/officeart/2005/8/layout/vList5"/>
    <dgm:cxn modelId="{80E06967-D51F-4704-B3A0-8974FA9A03CC}" type="presParOf" srcId="{5EC456FD-BC1F-4676-8135-4E7FA192FC14}" destId="{38B512E2-9F1D-4509-BFAC-35F4FB1028B2}" srcOrd="5" destOrd="0" presId="urn:microsoft.com/office/officeart/2005/8/layout/vList5"/>
    <dgm:cxn modelId="{1BEC93C9-0AE8-44BE-AEB0-E1051AEB0A98}" type="presParOf" srcId="{5EC456FD-BC1F-4676-8135-4E7FA192FC14}" destId="{4501ED22-FE24-4F78-BB1C-252B1E094E62}" srcOrd="6" destOrd="0" presId="urn:microsoft.com/office/officeart/2005/8/layout/vList5"/>
    <dgm:cxn modelId="{89DC7F98-A3FA-443B-9AB0-5001EC9D1E13}" type="presParOf" srcId="{4501ED22-FE24-4F78-BB1C-252B1E094E62}" destId="{80194BB3-0B94-411C-B5D8-FBD97790E4A2}" srcOrd="0" destOrd="0" presId="urn:microsoft.com/office/officeart/2005/8/layout/vList5"/>
    <dgm:cxn modelId="{859DF3C1-3566-4984-A14F-EEA5BBBFC90D}" type="presParOf" srcId="{4501ED22-FE24-4F78-BB1C-252B1E094E62}" destId="{1E5D3EA3-5F13-48E9-B021-B251FB0FD443}" srcOrd="1" destOrd="0" presId="urn:microsoft.com/office/officeart/2005/8/layout/vList5"/>
    <dgm:cxn modelId="{6388AFE8-3ACB-487F-A6DF-01FAD18E8CBD}" type="presParOf" srcId="{5EC456FD-BC1F-4676-8135-4E7FA192FC14}" destId="{3F92C95B-BB91-488C-851B-0C7955D332BA}" srcOrd="7" destOrd="0" presId="urn:microsoft.com/office/officeart/2005/8/layout/vList5"/>
    <dgm:cxn modelId="{EC53436C-DC14-401B-B364-66AC8B801848}" type="presParOf" srcId="{5EC456FD-BC1F-4676-8135-4E7FA192FC14}" destId="{0B8BDE03-4315-4746-958D-E852CDC10B00}" srcOrd="8" destOrd="0" presId="urn:microsoft.com/office/officeart/2005/8/layout/vList5"/>
    <dgm:cxn modelId="{203576FA-B679-4ADB-B893-D75FCD6B6E84}" type="presParOf" srcId="{0B8BDE03-4315-4746-958D-E852CDC10B00}" destId="{B1B452AA-E124-49EC-A6AF-95864AF13FB9}" srcOrd="0" destOrd="0" presId="urn:microsoft.com/office/officeart/2005/8/layout/vList5"/>
    <dgm:cxn modelId="{5B522D7C-1380-4110-85FE-724C1A390390}" type="presParOf" srcId="{0B8BDE03-4315-4746-958D-E852CDC10B00}" destId="{6B211734-DB36-46BD-9053-FD4AB234FA62}" srcOrd="1" destOrd="0" presId="urn:microsoft.com/office/officeart/2005/8/layout/vList5"/>
    <dgm:cxn modelId="{6F5E00CE-6ACA-48AA-AB79-A1CA7C261AD5}" type="presParOf" srcId="{5EC456FD-BC1F-4676-8135-4E7FA192FC14}" destId="{F3EBFE11-0224-4695-9DC1-96AD3D33496F}" srcOrd="9" destOrd="0" presId="urn:microsoft.com/office/officeart/2005/8/layout/vList5"/>
    <dgm:cxn modelId="{E39AAD74-BE13-4A14-B8EF-88E3825E1B9F}" type="presParOf" srcId="{5EC456FD-BC1F-4676-8135-4E7FA192FC14}" destId="{56F8B177-4188-45AD-B6F9-728DAF8EA372}" srcOrd="10" destOrd="0" presId="urn:microsoft.com/office/officeart/2005/8/layout/vList5"/>
    <dgm:cxn modelId="{8B6563E6-8C32-4755-9746-E84019871C1A}" type="presParOf" srcId="{56F8B177-4188-45AD-B6F9-728DAF8EA372}" destId="{E976034E-E2F7-4948-8AAE-BB31B20EE055}" srcOrd="0" destOrd="0" presId="urn:microsoft.com/office/officeart/2005/8/layout/vList5"/>
    <dgm:cxn modelId="{0B897C01-82ED-4D6C-97BB-C955E82B5D6B}" type="presParOf" srcId="{56F8B177-4188-45AD-B6F9-728DAF8EA372}" destId="{AC879611-D455-457C-A443-8C74CE18845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A67E0-34D2-4475-9E76-80DB6BFB4914}">
      <dsp:nvSpPr>
        <dsp:cNvPr id="0" name=""/>
        <dsp:cNvSpPr/>
      </dsp:nvSpPr>
      <dsp:spPr>
        <a:xfrm>
          <a:off x="1001104" y="403532"/>
          <a:ext cx="701630" cy="7016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17094-C6A3-424A-8241-4AA68F76EEDF}">
      <dsp:nvSpPr>
        <dsp:cNvPr id="0" name=""/>
        <dsp:cNvSpPr/>
      </dsp:nvSpPr>
      <dsp:spPr>
        <a:xfrm>
          <a:off x="572330" y="1386179"/>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Reduce the amount of times schools attend meetings</a:t>
          </a:r>
          <a:endParaRPr lang="en-US" sz="1300" kern="1200"/>
        </a:p>
      </dsp:txBody>
      <dsp:txXfrm>
        <a:off x="572330" y="1386179"/>
        <a:ext cx="1559179" cy="623671"/>
      </dsp:txXfrm>
    </dsp:sp>
    <dsp:sp modelId="{FD81D071-9E75-4F34-9952-2B7CAFFC7AB3}">
      <dsp:nvSpPr>
        <dsp:cNvPr id="0" name=""/>
        <dsp:cNvSpPr/>
      </dsp:nvSpPr>
      <dsp:spPr>
        <a:xfrm>
          <a:off x="2833141" y="403532"/>
          <a:ext cx="701630" cy="7016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95538-B009-48AB-81E3-BC7DB0C80217}">
      <dsp:nvSpPr>
        <dsp:cNvPr id="0" name=""/>
        <dsp:cNvSpPr/>
      </dsp:nvSpPr>
      <dsp:spPr>
        <a:xfrm>
          <a:off x="2404366" y="1386179"/>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Advice and support in one place</a:t>
          </a:r>
          <a:endParaRPr lang="en-US" sz="1300" kern="1200"/>
        </a:p>
      </dsp:txBody>
      <dsp:txXfrm>
        <a:off x="2404366" y="1386179"/>
        <a:ext cx="1559179" cy="623671"/>
      </dsp:txXfrm>
    </dsp:sp>
    <dsp:sp modelId="{1DB71EB0-E1A5-4561-A630-7D8312507780}">
      <dsp:nvSpPr>
        <dsp:cNvPr id="0" name=""/>
        <dsp:cNvSpPr/>
      </dsp:nvSpPr>
      <dsp:spPr>
        <a:xfrm>
          <a:off x="4665177" y="403532"/>
          <a:ext cx="701630" cy="7016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ED1A63-B577-4486-8DBD-0667A4CE1935}">
      <dsp:nvSpPr>
        <dsp:cNvPr id="0" name=""/>
        <dsp:cNvSpPr/>
      </dsp:nvSpPr>
      <dsp:spPr>
        <a:xfrm>
          <a:off x="4236402" y="1386179"/>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Building relationships with services</a:t>
          </a:r>
          <a:endParaRPr lang="en-US" sz="1300" kern="1200"/>
        </a:p>
      </dsp:txBody>
      <dsp:txXfrm>
        <a:off x="4236402" y="1386179"/>
        <a:ext cx="1559179" cy="623671"/>
      </dsp:txXfrm>
    </dsp:sp>
    <dsp:sp modelId="{F32B7106-9C5D-43B5-A953-5774D5A9E6DB}">
      <dsp:nvSpPr>
        <dsp:cNvPr id="0" name=""/>
        <dsp:cNvSpPr/>
      </dsp:nvSpPr>
      <dsp:spPr>
        <a:xfrm>
          <a:off x="1001104" y="2399646"/>
          <a:ext cx="701630" cy="7016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17803C-FB4C-4B3E-BD74-574C87B1118F}">
      <dsp:nvSpPr>
        <dsp:cNvPr id="0" name=""/>
        <dsp:cNvSpPr/>
      </dsp:nvSpPr>
      <dsp:spPr>
        <a:xfrm>
          <a:off x="572330" y="3382294"/>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Building relationships with each other</a:t>
          </a:r>
          <a:endParaRPr lang="en-US" sz="1300" kern="1200"/>
        </a:p>
      </dsp:txBody>
      <dsp:txXfrm>
        <a:off x="572330" y="3382294"/>
        <a:ext cx="1559179" cy="623671"/>
      </dsp:txXfrm>
    </dsp:sp>
    <dsp:sp modelId="{D689D219-3325-4F58-B453-A42C87A5169A}">
      <dsp:nvSpPr>
        <dsp:cNvPr id="0" name=""/>
        <dsp:cNvSpPr/>
      </dsp:nvSpPr>
      <dsp:spPr>
        <a:xfrm>
          <a:off x="2833141" y="2399646"/>
          <a:ext cx="701630" cy="7016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52CE75-8023-4C8E-8BBB-074E98A65166}">
      <dsp:nvSpPr>
        <dsp:cNvPr id="0" name=""/>
        <dsp:cNvSpPr/>
      </dsp:nvSpPr>
      <dsp:spPr>
        <a:xfrm>
          <a:off x="2404366" y="3382294"/>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Sharing best practise</a:t>
          </a:r>
          <a:endParaRPr lang="en-US" sz="1300" kern="1200"/>
        </a:p>
      </dsp:txBody>
      <dsp:txXfrm>
        <a:off x="2404366" y="3382294"/>
        <a:ext cx="1559179" cy="623671"/>
      </dsp:txXfrm>
    </dsp:sp>
    <dsp:sp modelId="{64C06A8E-F3E0-44BE-9DE4-1B5C42D82913}">
      <dsp:nvSpPr>
        <dsp:cNvPr id="0" name=""/>
        <dsp:cNvSpPr/>
      </dsp:nvSpPr>
      <dsp:spPr>
        <a:xfrm>
          <a:off x="4665177" y="2399646"/>
          <a:ext cx="701630" cy="70163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8901D6-45CD-4A9E-B3D8-0D0B8E446928}">
      <dsp:nvSpPr>
        <dsp:cNvPr id="0" name=""/>
        <dsp:cNvSpPr/>
      </dsp:nvSpPr>
      <dsp:spPr>
        <a:xfrm>
          <a:off x="4236402" y="3382294"/>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Sharing new initiatives</a:t>
          </a:r>
          <a:endParaRPr lang="en-US" sz="1300" kern="1200"/>
        </a:p>
      </dsp:txBody>
      <dsp:txXfrm>
        <a:off x="4236402" y="3382294"/>
        <a:ext cx="1559179" cy="623671"/>
      </dsp:txXfrm>
    </dsp:sp>
    <dsp:sp modelId="{EB787BD0-FAC1-45B8-9D5F-49BCDE885B23}">
      <dsp:nvSpPr>
        <dsp:cNvPr id="0" name=""/>
        <dsp:cNvSpPr/>
      </dsp:nvSpPr>
      <dsp:spPr>
        <a:xfrm>
          <a:off x="1917123" y="4395761"/>
          <a:ext cx="701630" cy="70163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B3864A-6EFE-4983-80EE-A95961FD7A97}">
      <dsp:nvSpPr>
        <dsp:cNvPr id="0" name=""/>
        <dsp:cNvSpPr/>
      </dsp:nvSpPr>
      <dsp:spPr>
        <a:xfrm>
          <a:off x="1488348" y="5378408"/>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Celebrating what we do together</a:t>
          </a:r>
          <a:endParaRPr lang="en-US" sz="1300" kern="1200"/>
        </a:p>
      </dsp:txBody>
      <dsp:txXfrm>
        <a:off x="1488348" y="5378408"/>
        <a:ext cx="1559179" cy="623671"/>
      </dsp:txXfrm>
    </dsp:sp>
    <dsp:sp modelId="{243226A0-0728-4AAE-809F-D5506F51132F}">
      <dsp:nvSpPr>
        <dsp:cNvPr id="0" name=""/>
        <dsp:cNvSpPr/>
      </dsp:nvSpPr>
      <dsp:spPr>
        <a:xfrm>
          <a:off x="3749159" y="4395761"/>
          <a:ext cx="701630" cy="701630"/>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443954-9348-4CC8-98ED-A6C49B7F1E72}">
      <dsp:nvSpPr>
        <dsp:cNvPr id="0" name=""/>
        <dsp:cNvSpPr/>
      </dsp:nvSpPr>
      <dsp:spPr>
        <a:xfrm>
          <a:off x="3320384" y="5378408"/>
          <a:ext cx="1559179" cy="623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GB" sz="1300" kern="1200"/>
            <a:t>Case Consultation</a:t>
          </a:r>
          <a:endParaRPr lang="en-US" sz="1300" kern="1200"/>
        </a:p>
      </dsp:txBody>
      <dsp:txXfrm>
        <a:off x="3320384" y="5378408"/>
        <a:ext cx="1559179" cy="623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29F98-6329-481C-8BDF-076CFBB56F4C}">
      <dsp:nvSpPr>
        <dsp:cNvPr id="0" name=""/>
        <dsp:cNvSpPr/>
      </dsp:nvSpPr>
      <dsp:spPr>
        <a:xfrm>
          <a:off x="2546009" y="215364"/>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Barnet Integrated Clinical Servic</a:t>
          </a:r>
          <a:r>
            <a:rPr lang="en-GB" sz="900" kern="1200"/>
            <a:t>e</a:t>
          </a:r>
        </a:p>
      </dsp:txBody>
      <dsp:txXfrm>
        <a:off x="2578855" y="248210"/>
        <a:ext cx="969465" cy="607160"/>
      </dsp:txXfrm>
    </dsp:sp>
    <dsp:sp modelId="{35EFA801-1497-41A0-ABD4-84CCD970031A}">
      <dsp:nvSpPr>
        <dsp:cNvPr id="0" name=""/>
        <dsp:cNvSpPr/>
      </dsp:nvSpPr>
      <dsp:spPr>
        <a:xfrm>
          <a:off x="479906" y="551790"/>
          <a:ext cx="5167362" cy="5167362"/>
        </a:xfrm>
        <a:custGeom>
          <a:avLst/>
          <a:gdLst/>
          <a:ahLst/>
          <a:cxnLst/>
          <a:rect l="0" t="0" r="0" b="0"/>
          <a:pathLst>
            <a:path>
              <a:moveTo>
                <a:pt x="3230696" y="82325"/>
              </a:moveTo>
              <a:arcTo wR="2583681" hR="2583681" stAng="17070155" swAng="532835"/>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633D29F-7F90-4A7C-9499-6A1F044D8DF4}">
      <dsp:nvSpPr>
        <dsp:cNvPr id="0" name=""/>
        <dsp:cNvSpPr/>
      </dsp:nvSpPr>
      <dsp:spPr>
        <a:xfrm>
          <a:off x="4206767" y="819831"/>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Barnet Education Learning Support</a:t>
          </a:r>
        </a:p>
      </dsp:txBody>
      <dsp:txXfrm>
        <a:off x="4239613" y="852677"/>
        <a:ext cx="969465" cy="607160"/>
      </dsp:txXfrm>
    </dsp:sp>
    <dsp:sp modelId="{F724074F-0DC4-4F30-9102-17A5CDB0EC27}">
      <dsp:nvSpPr>
        <dsp:cNvPr id="0" name=""/>
        <dsp:cNvSpPr/>
      </dsp:nvSpPr>
      <dsp:spPr>
        <a:xfrm>
          <a:off x="479906" y="551790"/>
          <a:ext cx="5167362" cy="5167362"/>
        </a:xfrm>
        <a:custGeom>
          <a:avLst/>
          <a:gdLst/>
          <a:ahLst/>
          <a:cxnLst/>
          <a:rect l="0" t="0" r="0" b="0"/>
          <a:pathLst>
            <a:path>
              <a:moveTo>
                <a:pt x="4696233" y="1096223"/>
              </a:moveTo>
              <a:arcTo wR="2583681" hR="2583681" stAng="19491027" swAng="787664"/>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7DD682F-4085-490D-90F8-F51F3EC46046}">
      <dsp:nvSpPr>
        <dsp:cNvPr id="0" name=""/>
        <dsp:cNvSpPr/>
      </dsp:nvSpPr>
      <dsp:spPr>
        <a:xfrm>
          <a:off x="5090438" y="2350394"/>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CAMHS</a:t>
          </a:r>
        </a:p>
      </dsp:txBody>
      <dsp:txXfrm>
        <a:off x="5123284" y="2383240"/>
        <a:ext cx="969465" cy="607160"/>
      </dsp:txXfrm>
    </dsp:sp>
    <dsp:sp modelId="{2F6F7EBA-33D4-45BD-B359-AC695B9E548C}">
      <dsp:nvSpPr>
        <dsp:cNvPr id="0" name=""/>
        <dsp:cNvSpPr/>
      </dsp:nvSpPr>
      <dsp:spPr>
        <a:xfrm>
          <a:off x="479906" y="551790"/>
          <a:ext cx="5167362" cy="5167362"/>
        </a:xfrm>
        <a:custGeom>
          <a:avLst/>
          <a:gdLst/>
          <a:ahLst/>
          <a:cxnLst/>
          <a:rect l="0" t="0" r="0" b="0"/>
          <a:pathLst>
            <a:path>
              <a:moveTo>
                <a:pt x="5165257" y="2687957"/>
              </a:moveTo>
              <a:arcTo wR="2583681" hR="2583681" stAng="21738783" swAng="875217"/>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963AAF3-AE62-465A-BF7D-8A227CE3E036}">
      <dsp:nvSpPr>
        <dsp:cNvPr id="0" name=""/>
        <dsp:cNvSpPr/>
      </dsp:nvSpPr>
      <dsp:spPr>
        <a:xfrm>
          <a:off x="4783542" y="4090886"/>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Inclusion Advisory Teams</a:t>
          </a:r>
        </a:p>
      </dsp:txBody>
      <dsp:txXfrm>
        <a:off x="4816388" y="4123732"/>
        <a:ext cx="969465" cy="607160"/>
      </dsp:txXfrm>
    </dsp:sp>
    <dsp:sp modelId="{9282E25B-9661-4879-A39F-DB2746C4C0EB}">
      <dsp:nvSpPr>
        <dsp:cNvPr id="0" name=""/>
        <dsp:cNvSpPr/>
      </dsp:nvSpPr>
      <dsp:spPr>
        <a:xfrm>
          <a:off x="479906" y="551790"/>
          <a:ext cx="5167362" cy="5167362"/>
        </a:xfrm>
        <a:custGeom>
          <a:avLst/>
          <a:gdLst/>
          <a:ahLst/>
          <a:cxnLst/>
          <a:rect l="0" t="0" r="0" b="0"/>
          <a:pathLst>
            <a:path>
              <a:moveTo>
                <a:pt x="4483417" y="4334798"/>
              </a:moveTo>
              <a:arcTo wR="2583681" hR="2583681" stAng="2560134" swAng="653068"/>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AA01636-EFA3-4B4D-9194-AFAFA37030CB}">
      <dsp:nvSpPr>
        <dsp:cNvPr id="0" name=""/>
        <dsp:cNvSpPr/>
      </dsp:nvSpPr>
      <dsp:spPr>
        <a:xfrm>
          <a:off x="3429680" y="5226912"/>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Voluntary Sector</a:t>
          </a:r>
        </a:p>
      </dsp:txBody>
      <dsp:txXfrm>
        <a:off x="3462526" y="5259758"/>
        <a:ext cx="969465" cy="607160"/>
      </dsp:txXfrm>
    </dsp:sp>
    <dsp:sp modelId="{6DF37C2B-D666-447D-8D92-2E101C6B1A71}">
      <dsp:nvSpPr>
        <dsp:cNvPr id="0" name=""/>
        <dsp:cNvSpPr/>
      </dsp:nvSpPr>
      <dsp:spPr>
        <a:xfrm>
          <a:off x="479906" y="551790"/>
          <a:ext cx="5167362" cy="5167362"/>
        </a:xfrm>
        <a:custGeom>
          <a:avLst/>
          <a:gdLst/>
          <a:ahLst/>
          <a:cxnLst/>
          <a:rect l="0" t="0" r="0" b="0"/>
          <a:pathLst>
            <a:path>
              <a:moveTo>
                <a:pt x="2804303" y="5157925"/>
              </a:moveTo>
              <a:arcTo wR="2583681" hR="2583681" stAng="5106090" swAng="587820"/>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DFDF9F6-4E55-4FD5-91EE-B70CE9038CC1}">
      <dsp:nvSpPr>
        <dsp:cNvPr id="0" name=""/>
        <dsp:cNvSpPr/>
      </dsp:nvSpPr>
      <dsp:spPr>
        <a:xfrm>
          <a:off x="1662338" y="5226912"/>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Family Services</a:t>
          </a:r>
        </a:p>
      </dsp:txBody>
      <dsp:txXfrm>
        <a:off x="1695184" y="5259758"/>
        <a:ext cx="969465" cy="607160"/>
      </dsp:txXfrm>
    </dsp:sp>
    <dsp:sp modelId="{896ED482-54C6-40BF-9C59-A548478D5CCC}">
      <dsp:nvSpPr>
        <dsp:cNvPr id="0" name=""/>
        <dsp:cNvSpPr/>
      </dsp:nvSpPr>
      <dsp:spPr>
        <a:xfrm>
          <a:off x="479906" y="551790"/>
          <a:ext cx="5167362" cy="5167362"/>
        </a:xfrm>
        <a:custGeom>
          <a:avLst/>
          <a:gdLst/>
          <a:ahLst/>
          <a:cxnLst/>
          <a:rect l="0" t="0" r="0" b="0"/>
          <a:pathLst>
            <a:path>
              <a:moveTo>
                <a:pt x="1048783" y="4662021"/>
              </a:moveTo>
              <a:arcTo wR="2583681" hR="2583681" stAng="7586798" swAng="653068"/>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8CF777-5239-49FD-BAD4-E1A30E114DA1}">
      <dsp:nvSpPr>
        <dsp:cNvPr id="0" name=""/>
        <dsp:cNvSpPr/>
      </dsp:nvSpPr>
      <dsp:spPr>
        <a:xfrm>
          <a:off x="308475" y="4090886"/>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Barnet Safeguarding Partnership</a:t>
          </a:r>
        </a:p>
      </dsp:txBody>
      <dsp:txXfrm>
        <a:off x="341321" y="4123732"/>
        <a:ext cx="969465" cy="607160"/>
      </dsp:txXfrm>
    </dsp:sp>
    <dsp:sp modelId="{22BC2070-E22E-4C90-A6F4-4ED370DF6B50}">
      <dsp:nvSpPr>
        <dsp:cNvPr id="0" name=""/>
        <dsp:cNvSpPr/>
      </dsp:nvSpPr>
      <dsp:spPr>
        <a:xfrm>
          <a:off x="479906" y="551790"/>
          <a:ext cx="5167362" cy="5167362"/>
        </a:xfrm>
        <a:custGeom>
          <a:avLst/>
          <a:gdLst/>
          <a:ahLst/>
          <a:cxnLst/>
          <a:rect l="0" t="0" r="0" b="0"/>
          <a:pathLst>
            <a:path>
              <a:moveTo>
                <a:pt x="111579" y="3334763"/>
              </a:moveTo>
              <a:arcTo wR="2583681" hR="2583681" stAng="9786000" swAng="875217"/>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95AA7ED-D9A9-44F9-9310-45E907C65385}">
      <dsp:nvSpPr>
        <dsp:cNvPr id="0" name=""/>
        <dsp:cNvSpPr/>
      </dsp:nvSpPr>
      <dsp:spPr>
        <a:xfrm>
          <a:off x="1579" y="2350394"/>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CYO</a:t>
          </a:r>
          <a:r>
            <a:rPr lang="en-GB" sz="900" b="1" kern="1200" baseline="0"/>
            <a:t> Mental Health Board</a:t>
          </a:r>
          <a:endParaRPr lang="en-GB" sz="900" b="1" kern="1200"/>
        </a:p>
      </dsp:txBody>
      <dsp:txXfrm>
        <a:off x="34425" y="2383240"/>
        <a:ext cx="969465" cy="607160"/>
      </dsp:txXfrm>
    </dsp:sp>
    <dsp:sp modelId="{61EC77F8-3072-41B5-B294-89138D925D17}">
      <dsp:nvSpPr>
        <dsp:cNvPr id="0" name=""/>
        <dsp:cNvSpPr/>
      </dsp:nvSpPr>
      <dsp:spPr>
        <a:xfrm>
          <a:off x="479906" y="551790"/>
          <a:ext cx="5167362" cy="5167362"/>
        </a:xfrm>
        <a:custGeom>
          <a:avLst/>
          <a:gdLst/>
          <a:ahLst/>
          <a:cxnLst/>
          <a:rect l="0" t="0" r="0" b="0"/>
          <a:pathLst>
            <a:path>
              <a:moveTo>
                <a:pt x="188502" y="1614905"/>
              </a:moveTo>
              <a:arcTo wR="2583681" hR="2583681" stAng="12121309" swAng="787664"/>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AA636F3-C9DF-4878-ACF1-8EF345BAE20B}">
      <dsp:nvSpPr>
        <dsp:cNvPr id="0" name=""/>
        <dsp:cNvSpPr/>
      </dsp:nvSpPr>
      <dsp:spPr>
        <a:xfrm>
          <a:off x="885250" y="819831"/>
          <a:ext cx="1035157" cy="67285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1" kern="1200"/>
            <a:t>Suicide Prevention Partnership</a:t>
          </a:r>
        </a:p>
      </dsp:txBody>
      <dsp:txXfrm>
        <a:off x="918096" y="852677"/>
        <a:ext cx="969465" cy="607160"/>
      </dsp:txXfrm>
    </dsp:sp>
    <dsp:sp modelId="{191A2717-6595-451A-84C8-5C797C39EDEA}">
      <dsp:nvSpPr>
        <dsp:cNvPr id="0" name=""/>
        <dsp:cNvSpPr/>
      </dsp:nvSpPr>
      <dsp:spPr>
        <a:xfrm>
          <a:off x="479906" y="551790"/>
          <a:ext cx="5167362" cy="5167362"/>
        </a:xfrm>
        <a:custGeom>
          <a:avLst/>
          <a:gdLst/>
          <a:ahLst/>
          <a:cxnLst/>
          <a:rect l="0" t="0" r="0" b="0"/>
          <a:pathLst>
            <a:path>
              <a:moveTo>
                <a:pt x="1558274" y="212194"/>
              </a:moveTo>
              <a:arcTo wR="2583681" hR="2583681" stAng="14797010" swAng="532835"/>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4DB9E-60DF-4D67-9513-D54B3DE19253}">
      <dsp:nvSpPr>
        <dsp:cNvPr id="0" name=""/>
        <dsp:cNvSpPr/>
      </dsp:nvSpPr>
      <dsp:spPr>
        <a:xfrm>
          <a:off x="0" y="134986"/>
          <a:ext cx="10900229" cy="4077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Training</a:t>
          </a:r>
        </a:p>
      </dsp:txBody>
      <dsp:txXfrm>
        <a:off x="19904" y="154890"/>
        <a:ext cx="10860421" cy="367937"/>
      </dsp:txXfrm>
    </dsp:sp>
    <dsp:sp modelId="{E8215779-5046-4577-830D-4346810E93F5}">
      <dsp:nvSpPr>
        <dsp:cNvPr id="0" name=""/>
        <dsp:cNvSpPr/>
      </dsp:nvSpPr>
      <dsp:spPr>
        <a:xfrm>
          <a:off x="0" y="587606"/>
          <a:ext cx="10900229"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08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kern="1200"/>
            <a:t>Youth Mental Health First Aid – 3 times a year</a:t>
          </a:r>
          <a:endParaRPr lang="en-GB" sz="1300" kern="1200"/>
        </a:p>
        <a:p>
          <a:pPr marL="114300" lvl="1" indent="-114300" algn="l" defTabSz="577850">
            <a:lnSpc>
              <a:spcPct val="90000"/>
            </a:lnSpc>
            <a:spcBef>
              <a:spcPct val="0"/>
            </a:spcBef>
            <a:spcAft>
              <a:spcPct val="20000"/>
            </a:spcAft>
            <a:buChar char="•"/>
          </a:pPr>
          <a:r>
            <a:rPr lang="en-US" sz="1300" b="1" kern="1200"/>
            <a:t>Suicide Prevention – 3 times a year</a:t>
          </a:r>
          <a:endParaRPr lang="en-GB" sz="1300" kern="1200"/>
        </a:p>
        <a:p>
          <a:pPr marL="114300" lvl="1" indent="-114300" algn="l" defTabSz="577850">
            <a:lnSpc>
              <a:spcPct val="90000"/>
            </a:lnSpc>
            <a:spcBef>
              <a:spcPct val="0"/>
            </a:spcBef>
            <a:spcAft>
              <a:spcPct val="20000"/>
            </a:spcAft>
            <a:buChar char="•"/>
          </a:pPr>
          <a:r>
            <a:rPr lang="en-GB" sz="1300" b="1" kern="1200"/>
            <a:t>WISE training for Secondary</a:t>
          </a:r>
        </a:p>
        <a:p>
          <a:pPr marL="114300" lvl="1" indent="-114300" algn="l" defTabSz="577850">
            <a:lnSpc>
              <a:spcPct val="90000"/>
            </a:lnSpc>
            <a:spcBef>
              <a:spcPct val="0"/>
            </a:spcBef>
            <a:spcAft>
              <a:spcPct val="20000"/>
            </a:spcAft>
            <a:buChar char="•"/>
          </a:pPr>
          <a:r>
            <a:rPr lang="en-US" sz="1300" b="1" kern="1200"/>
            <a:t>Peer Champions</a:t>
          </a:r>
          <a:endParaRPr lang="en-GB" sz="1300" kern="1200"/>
        </a:p>
        <a:p>
          <a:pPr marL="114300" lvl="1" indent="-114300" algn="l" defTabSz="577850">
            <a:lnSpc>
              <a:spcPct val="90000"/>
            </a:lnSpc>
            <a:spcBef>
              <a:spcPct val="0"/>
            </a:spcBef>
            <a:spcAft>
              <a:spcPct val="20000"/>
            </a:spcAft>
            <a:buChar char="•"/>
          </a:pPr>
          <a:r>
            <a:rPr lang="en-US" sz="1300" b="1" kern="1200"/>
            <a:t>Links to evidence based, low cost or free training</a:t>
          </a:r>
        </a:p>
      </dsp:txBody>
      <dsp:txXfrm>
        <a:off x="0" y="587606"/>
        <a:ext cx="10900229" cy="1126080"/>
      </dsp:txXfrm>
    </dsp:sp>
    <dsp:sp modelId="{50363976-227E-41B8-9BE9-6948EF4C8C24}">
      <dsp:nvSpPr>
        <dsp:cNvPr id="0" name=""/>
        <dsp:cNvSpPr/>
      </dsp:nvSpPr>
      <dsp:spPr>
        <a:xfrm>
          <a:off x="0" y="1713686"/>
          <a:ext cx="10900229" cy="407745"/>
        </a:xfrm>
        <a:prstGeom prst="roundRect">
          <a:avLst/>
        </a:prstGeom>
        <a:solidFill>
          <a:schemeClr val="accent3">
            <a:hueOff val="-568678"/>
            <a:satOff val="-234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Support</a:t>
          </a:r>
        </a:p>
      </dsp:txBody>
      <dsp:txXfrm>
        <a:off x="19904" y="1733590"/>
        <a:ext cx="10860421" cy="367937"/>
      </dsp:txXfrm>
    </dsp:sp>
    <dsp:sp modelId="{14E840E9-A560-4EAF-9D50-AC505BDEF887}">
      <dsp:nvSpPr>
        <dsp:cNvPr id="0" name=""/>
        <dsp:cNvSpPr/>
      </dsp:nvSpPr>
      <dsp:spPr>
        <a:xfrm>
          <a:off x="0" y="2121431"/>
          <a:ext cx="10900229" cy="1583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08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kern="1200"/>
            <a:t>Support through Programme Manager and Health Improvement Officer</a:t>
          </a:r>
          <a:endParaRPr lang="en-GB" sz="1300" kern="1200"/>
        </a:p>
        <a:p>
          <a:pPr marL="114300" lvl="1" indent="-114300" algn="l" defTabSz="577850">
            <a:lnSpc>
              <a:spcPct val="90000"/>
            </a:lnSpc>
            <a:spcBef>
              <a:spcPct val="0"/>
            </a:spcBef>
            <a:spcAft>
              <a:spcPct val="20000"/>
            </a:spcAft>
            <a:buChar char="•"/>
          </a:pPr>
          <a:r>
            <a:rPr lang="en-US" sz="1300" b="1" kern="1200"/>
            <a:t>Network Meetings</a:t>
          </a:r>
          <a:endParaRPr lang="en-GB" sz="1300" kern="1200"/>
        </a:p>
        <a:p>
          <a:pPr marL="114300" lvl="1" indent="-114300" algn="l" defTabSz="577850">
            <a:lnSpc>
              <a:spcPct val="90000"/>
            </a:lnSpc>
            <a:spcBef>
              <a:spcPct val="0"/>
            </a:spcBef>
            <a:spcAft>
              <a:spcPct val="20000"/>
            </a:spcAft>
            <a:buChar char="•"/>
          </a:pPr>
          <a:r>
            <a:rPr lang="en-US" sz="1300" b="1" kern="1200"/>
            <a:t>Peer to Peer Support</a:t>
          </a:r>
        </a:p>
        <a:p>
          <a:pPr marL="114300" lvl="1" indent="-114300" algn="l" defTabSz="577850">
            <a:lnSpc>
              <a:spcPct val="90000"/>
            </a:lnSpc>
            <a:spcBef>
              <a:spcPct val="0"/>
            </a:spcBef>
            <a:spcAft>
              <a:spcPct val="20000"/>
            </a:spcAft>
            <a:buChar char="•"/>
          </a:pPr>
          <a:r>
            <a:rPr lang="en-US" sz="1300" b="1" kern="1200"/>
            <a:t>Resilient Schools </a:t>
          </a:r>
          <a:r>
            <a:rPr lang="en-US" sz="1300" b="1" kern="1200">
              <a:latin typeface="+mn-lt"/>
            </a:rPr>
            <a:t>website</a:t>
          </a:r>
        </a:p>
        <a:p>
          <a:pPr marL="114300" lvl="1" indent="-114300" algn="l" defTabSz="577850">
            <a:lnSpc>
              <a:spcPct val="90000"/>
            </a:lnSpc>
            <a:spcBef>
              <a:spcPct val="0"/>
            </a:spcBef>
            <a:spcAft>
              <a:spcPct val="20000"/>
            </a:spcAft>
            <a:buChar char="•"/>
          </a:pPr>
          <a:r>
            <a:rPr lang="en-US" sz="1300" b="1" kern="1200">
              <a:latin typeface="+mn-lt"/>
            </a:rPr>
            <a:t>Links to new evidence-based  support and resources</a:t>
          </a:r>
        </a:p>
        <a:p>
          <a:pPr marL="114300" lvl="1" indent="-114300" algn="l" defTabSz="577850">
            <a:lnSpc>
              <a:spcPct val="90000"/>
            </a:lnSpc>
            <a:spcBef>
              <a:spcPct val="0"/>
            </a:spcBef>
            <a:spcAft>
              <a:spcPct val="20000"/>
            </a:spcAft>
            <a:buChar char="•"/>
          </a:pPr>
          <a:r>
            <a:rPr lang="en-US" sz="1300" b="1" kern="1200">
              <a:latin typeface="+mn-lt"/>
            </a:rPr>
            <a:t>Resilience in Schools Support – Inclusion Advisory Team</a:t>
          </a:r>
        </a:p>
        <a:p>
          <a:pPr marL="114300" lvl="1" indent="-114300" algn="l" defTabSz="577850" rtl="0">
            <a:lnSpc>
              <a:spcPct val="90000"/>
            </a:lnSpc>
            <a:spcBef>
              <a:spcPct val="0"/>
            </a:spcBef>
            <a:spcAft>
              <a:spcPct val="20000"/>
            </a:spcAft>
            <a:buChar char="•"/>
          </a:pPr>
          <a:r>
            <a:rPr lang="en-US" sz="1300" b="1" kern="1200">
              <a:latin typeface="+mn-lt"/>
            </a:rPr>
            <a:t>Team Around the School Meeting (case consultation)</a:t>
          </a:r>
        </a:p>
      </dsp:txBody>
      <dsp:txXfrm>
        <a:off x="0" y="2121431"/>
        <a:ext cx="10900229" cy="1583550"/>
      </dsp:txXfrm>
    </dsp:sp>
    <dsp:sp modelId="{AA0FDAE0-7CED-4745-AA5D-3E17F5D19C4F}">
      <dsp:nvSpPr>
        <dsp:cNvPr id="0" name=""/>
        <dsp:cNvSpPr/>
      </dsp:nvSpPr>
      <dsp:spPr>
        <a:xfrm>
          <a:off x="0" y="3704981"/>
          <a:ext cx="10900229" cy="407745"/>
        </a:xfrm>
        <a:prstGeom prst="roundRect">
          <a:avLst/>
        </a:prstGeom>
        <a:solidFill>
          <a:schemeClr val="accent3">
            <a:hueOff val="-1137357"/>
            <a:satOff val="-4689"/>
            <a:lumOff val="-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latin typeface="+mn-lt"/>
            </a:rPr>
            <a:t>Core Components</a:t>
          </a:r>
          <a:endParaRPr lang="en-GB" sz="1700" kern="1200"/>
        </a:p>
      </dsp:txBody>
      <dsp:txXfrm>
        <a:off x="19904" y="3724885"/>
        <a:ext cx="10860421" cy="367937"/>
      </dsp:txXfrm>
    </dsp:sp>
    <dsp:sp modelId="{6F40057E-E1D1-470F-9BC2-7C81E2C72CF2}">
      <dsp:nvSpPr>
        <dsp:cNvPr id="0" name=""/>
        <dsp:cNvSpPr/>
      </dsp:nvSpPr>
      <dsp:spPr>
        <a:xfrm>
          <a:off x="0" y="4112726"/>
          <a:ext cx="10900229" cy="112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082"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kern="1200"/>
            <a:t>Audit Tool</a:t>
          </a:r>
          <a:endParaRPr lang="en-US" sz="1300" b="1" kern="1200">
            <a:latin typeface="+mn-lt"/>
          </a:endParaRPr>
        </a:p>
        <a:p>
          <a:pPr marL="114300" lvl="1" indent="-114300" algn="l" defTabSz="577850">
            <a:lnSpc>
              <a:spcPct val="90000"/>
            </a:lnSpc>
            <a:spcBef>
              <a:spcPct val="0"/>
            </a:spcBef>
            <a:spcAft>
              <a:spcPct val="20000"/>
            </a:spcAft>
            <a:buChar char="•"/>
          </a:pPr>
          <a:r>
            <a:rPr lang="en-US" sz="1300" b="1" kern="1200"/>
            <a:t>MHFA</a:t>
          </a:r>
        </a:p>
        <a:p>
          <a:pPr marL="114300" lvl="1" indent="-114300" algn="l" defTabSz="577850">
            <a:lnSpc>
              <a:spcPct val="90000"/>
            </a:lnSpc>
            <a:spcBef>
              <a:spcPct val="0"/>
            </a:spcBef>
            <a:spcAft>
              <a:spcPct val="20000"/>
            </a:spcAft>
            <a:buChar char="•"/>
          </a:pPr>
          <a:r>
            <a:rPr lang="en-US" sz="1300" b="1" kern="1200"/>
            <a:t>Suicide Prevention</a:t>
          </a:r>
        </a:p>
        <a:p>
          <a:pPr marL="114300" lvl="1" indent="-114300" algn="l" defTabSz="577850">
            <a:lnSpc>
              <a:spcPct val="90000"/>
            </a:lnSpc>
            <a:spcBef>
              <a:spcPct val="0"/>
            </a:spcBef>
            <a:spcAft>
              <a:spcPct val="20000"/>
            </a:spcAft>
            <a:buChar char="•"/>
          </a:pPr>
          <a:r>
            <a:rPr lang="en-US" sz="1300" b="1" kern="1200"/>
            <a:t>Digital Resilience</a:t>
          </a:r>
        </a:p>
        <a:p>
          <a:pPr marL="114300" lvl="1" indent="-114300" algn="l" defTabSz="577850">
            <a:lnSpc>
              <a:spcPct val="90000"/>
            </a:lnSpc>
            <a:spcBef>
              <a:spcPct val="0"/>
            </a:spcBef>
            <a:spcAft>
              <a:spcPct val="20000"/>
            </a:spcAft>
            <a:buChar char="•"/>
          </a:pPr>
          <a:r>
            <a:rPr lang="en-US" sz="1300" b="1" kern="1200" err="1"/>
            <a:t>Kooth</a:t>
          </a:r>
          <a:r>
            <a:rPr lang="en-US" sz="1300" b="1" kern="1200"/>
            <a:t> and </a:t>
          </a:r>
          <a:r>
            <a:rPr lang="en-US" sz="1300" b="1" kern="1200" err="1"/>
            <a:t>Qwell</a:t>
          </a:r>
          <a:endParaRPr lang="en-GB" sz="1300" kern="1200" err="1"/>
        </a:p>
      </dsp:txBody>
      <dsp:txXfrm>
        <a:off x="0" y="4112726"/>
        <a:ext cx="10900229" cy="11260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5EF6F-FC72-4EB5-B879-FEF94F2CD2DF}">
      <dsp:nvSpPr>
        <dsp:cNvPr id="0" name=""/>
        <dsp:cNvSpPr/>
      </dsp:nvSpPr>
      <dsp:spPr>
        <a:xfrm rot="5400000">
          <a:off x="5034458" y="-2056603"/>
          <a:ext cx="801409" cy="511544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Strength base.</a:t>
          </a:r>
        </a:p>
        <a:p>
          <a:pPr marL="114300" lvl="1" indent="-114300" algn="l" defTabSz="622300">
            <a:lnSpc>
              <a:spcPct val="90000"/>
            </a:lnSpc>
            <a:spcBef>
              <a:spcPct val="0"/>
            </a:spcBef>
            <a:spcAft>
              <a:spcPct val="15000"/>
            </a:spcAft>
            <a:buChar char="•"/>
          </a:pPr>
          <a:r>
            <a:rPr lang="en-GB" sz="1400" b="1" kern="1200"/>
            <a:t>Evidencing 8 principles of whole school approach</a:t>
          </a:r>
        </a:p>
        <a:p>
          <a:pPr marL="114300" lvl="1" indent="-114300" algn="l" defTabSz="622300">
            <a:lnSpc>
              <a:spcPct val="90000"/>
            </a:lnSpc>
            <a:spcBef>
              <a:spcPct val="0"/>
            </a:spcBef>
            <a:spcAft>
              <a:spcPct val="15000"/>
            </a:spcAft>
            <a:buChar char="•"/>
          </a:pPr>
          <a:r>
            <a:rPr lang="en-GB" sz="1400" b="1" kern="1200"/>
            <a:t>Progress Tracker</a:t>
          </a:r>
        </a:p>
      </dsp:txBody>
      <dsp:txXfrm rot="-5400000">
        <a:off x="2877439" y="139538"/>
        <a:ext cx="5076326" cy="723165"/>
      </dsp:txXfrm>
    </dsp:sp>
    <dsp:sp modelId="{6DCBE6C4-76FB-484E-9D60-687438F56C15}">
      <dsp:nvSpPr>
        <dsp:cNvPr id="0" name=""/>
        <dsp:cNvSpPr/>
      </dsp:nvSpPr>
      <dsp:spPr>
        <a:xfrm>
          <a:off x="0" y="239"/>
          <a:ext cx="2877439" cy="10017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a:t>Audit Tool</a:t>
          </a:r>
        </a:p>
      </dsp:txBody>
      <dsp:txXfrm>
        <a:off x="48902" y="49141"/>
        <a:ext cx="2779635" cy="903958"/>
      </dsp:txXfrm>
    </dsp:sp>
    <dsp:sp modelId="{38AC743C-AA29-4C6C-AE13-82F4A4B268B6}">
      <dsp:nvSpPr>
        <dsp:cNvPr id="0" name=""/>
        <dsp:cNvSpPr/>
      </dsp:nvSpPr>
      <dsp:spPr>
        <a:xfrm rot="5400000">
          <a:off x="5034458" y="-1004753"/>
          <a:ext cx="801409" cy="5115448"/>
        </a:xfrm>
        <a:prstGeom prst="round2SameRect">
          <a:avLst/>
        </a:prstGeom>
        <a:solidFill>
          <a:schemeClr val="accent5">
            <a:tint val="40000"/>
            <a:alpha val="90000"/>
            <a:hueOff val="-1347952"/>
            <a:satOff val="-4566"/>
            <a:lumOff val="-586"/>
            <a:alphaOff val="0"/>
          </a:schemeClr>
        </a:solidFill>
        <a:ln w="12700" cap="flat" cmpd="sng" algn="ctr">
          <a:solidFill>
            <a:schemeClr val="accent5">
              <a:tint val="40000"/>
              <a:alpha val="90000"/>
              <a:hueOff val="-1347952"/>
              <a:satOff val="-4566"/>
              <a:lumOff val="-5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Have at least one MHFA</a:t>
          </a:r>
        </a:p>
        <a:p>
          <a:pPr marL="114300" lvl="1" indent="-114300" algn="l" defTabSz="622300">
            <a:lnSpc>
              <a:spcPct val="90000"/>
            </a:lnSpc>
            <a:spcBef>
              <a:spcPct val="0"/>
            </a:spcBef>
            <a:spcAft>
              <a:spcPct val="15000"/>
            </a:spcAft>
            <a:buChar char="•"/>
          </a:pPr>
          <a:r>
            <a:rPr lang="en-GB" sz="1400" b="1" kern="1200"/>
            <a:t>Evidence of MH awareness to staff/parents</a:t>
          </a:r>
        </a:p>
        <a:p>
          <a:pPr marL="114300" lvl="1" indent="-114300" algn="l" defTabSz="622300">
            <a:lnSpc>
              <a:spcPct val="90000"/>
            </a:lnSpc>
            <a:spcBef>
              <a:spcPct val="0"/>
            </a:spcBef>
            <a:spcAft>
              <a:spcPct val="15000"/>
            </a:spcAft>
            <a:buChar char="•"/>
          </a:pPr>
          <a:r>
            <a:rPr lang="en-GB" sz="1400" b="1" kern="1200"/>
            <a:t>Deliver MH awareness to pupils</a:t>
          </a:r>
        </a:p>
      </dsp:txBody>
      <dsp:txXfrm rot="-5400000">
        <a:off x="2877439" y="1191388"/>
        <a:ext cx="5076326" cy="723165"/>
      </dsp:txXfrm>
    </dsp:sp>
    <dsp:sp modelId="{92B8C7C2-25B6-4AFA-8FD1-F4FE5FBCC017}">
      <dsp:nvSpPr>
        <dsp:cNvPr id="0" name=""/>
        <dsp:cNvSpPr/>
      </dsp:nvSpPr>
      <dsp:spPr>
        <a:xfrm>
          <a:off x="0" y="1052089"/>
          <a:ext cx="2877439" cy="1001762"/>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a:t>Mental Health Awareness</a:t>
          </a:r>
        </a:p>
      </dsp:txBody>
      <dsp:txXfrm>
        <a:off x="48902" y="1100991"/>
        <a:ext cx="2779635" cy="903958"/>
      </dsp:txXfrm>
    </dsp:sp>
    <dsp:sp modelId="{00330E21-8E1E-488E-A4D0-005E1A209625}">
      <dsp:nvSpPr>
        <dsp:cNvPr id="0" name=""/>
        <dsp:cNvSpPr/>
      </dsp:nvSpPr>
      <dsp:spPr>
        <a:xfrm rot="5400000">
          <a:off x="4965342" y="20378"/>
          <a:ext cx="801409" cy="5115448"/>
        </a:xfrm>
        <a:prstGeom prst="round2SameRect">
          <a:avLst/>
        </a:prstGeom>
        <a:solidFill>
          <a:schemeClr val="accent5">
            <a:tint val="40000"/>
            <a:alpha val="90000"/>
            <a:hueOff val="-2695905"/>
            <a:satOff val="-9133"/>
            <a:lumOff val="-1171"/>
            <a:alphaOff val="0"/>
          </a:schemeClr>
        </a:solidFill>
        <a:ln w="12700" cap="flat" cmpd="sng" algn="ctr">
          <a:solidFill>
            <a:schemeClr val="accent5">
              <a:tint val="40000"/>
              <a:alpha val="90000"/>
              <a:hueOff val="-2695905"/>
              <a:satOff val="-9133"/>
              <a:lumOff val="-11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en-GB" sz="1400" b="1" kern="1200"/>
        </a:p>
        <a:p>
          <a:pPr marL="114300" lvl="1" indent="-114300" algn="l" defTabSz="622300">
            <a:lnSpc>
              <a:spcPct val="90000"/>
            </a:lnSpc>
            <a:spcBef>
              <a:spcPct val="0"/>
            </a:spcBef>
            <a:spcAft>
              <a:spcPct val="15000"/>
            </a:spcAft>
            <a:buChar char="•"/>
          </a:pPr>
          <a:r>
            <a:rPr lang="en-GB" sz="1400" b="1" kern="1200"/>
            <a:t>Promotion  </a:t>
          </a:r>
          <a:r>
            <a:rPr lang="en-GB" sz="1400" b="1" kern="1200" err="1"/>
            <a:t>Kooth</a:t>
          </a:r>
          <a:r>
            <a:rPr lang="en-GB" sz="1400" b="1" kern="1200"/>
            <a:t> for young people</a:t>
          </a:r>
        </a:p>
        <a:p>
          <a:pPr marL="114300" lvl="1" indent="-114300" algn="l" defTabSz="622300">
            <a:lnSpc>
              <a:spcPct val="90000"/>
            </a:lnSpc>
            <a:spcBef>
              <a:spcPct val="0"/>
            </a:spcBef>
            <a:spcAft>
              <a:spcPct val="15000"/>
            </a:spcAft>
            <a:buChar char="•"/>
          </a:pPr>
          <a:r>
            <a:rPr lang="en-GB" sz="1400" b="1" kern="1200"/>
            <a:t>Promotion of </a:t>
          </a:r>
          <a:r>
            <a:rPr lang="en-GB" sz="1400" b="1" kern="1200" err="1"/>
            <a:t>Qwell</a:t>
          </a:r>
          <a:r>
            <a:rPr lang="en-GB" sz="1400" b="1" kern="1200"/>
            <a:t> for staff </a:t>
          </a:r>
        </a:p>
      </dsp:txBody>
      <dsp:txXfrm rot="-5400000">
        <a:off x="2808323" y="2216519"/>
        <a:ext cx="5076326" cy="723165"/>
      </dsp:txXfrm>
    </dsp:sp>
    <dsp:sp modelId="{547F3E27-5C94-47AC-8975-D945E135E509}">
      <dsp:nvSpPr>
        <dsp:cNvPr id="0" name=""/>
        <dsp:cNvSpPr/>
      </dsp:nvSpPr>
      <dsp:spPr>
        <a:xfrm>
          <a:off x="31050" y="2089254"/>
          <a:ext cx="2877439" cy="100176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err="1"/>
            <a:t>Kooth</a:t>
          </a:r>
          <a:r>
            <a:rPr lang="en-GB" sz="2800" b="1" kern="1200"/>
            <a:t> &amp; </a:t>
          </a:r>
          <a:r>
            <a:rPr lang="en-GB" sz="2800" b="1" kern="1200" err="1"/>
            <a:t>Qwell</a:t>
          </a:r>
          <a:endParaRPr lang="en-GB" sz="2800" b="1" kern="1200"/>
        </a:p>
      </dsp:txBody>
      <dsp:txXfrm>
        <a:off x="79952" y="2138156"/>
        <a:ext cx="2779635" cy="903958"/>
      </dsp:txXfrm>
    </dsp:sp>
    <dsp:sp modelId="{1E5D3EA3-5F13-48E9-B021-B251FB0FD443}">
      <dsp:nvSpPr>
        <dsp:cNvPr id="0" name=""/>
        <dsp:cNvSpPr/>
      </dsp:nvSpPr>
      <dsp:spPr>
        <a:xfrm rot="5400000">
          <a:off x="4818632" y="1211787"/>
          <a:ext cx="1222446" cy="5110452"/>
        </a:xfrm>
        <a:prstGeom prst="round2SameRect">
          <a:avLst/>
        </a:prstGeom>
        <a:solidFill>
          <a:schemeClr val="accent5">
            <a:tint val="40000"/>
            <a:alpha val="90000"/>
            <a:hueOff val="-4043857"/>
            <a:satOff val="-13699"/>
            <a:lumOff val="-1757"/>
            <a:alphaOff val="0"/>
          </a:schemeClr>
        </a:solidFill>
        <a:ln w="12700" cap="flat" cmpd="sng" algn="ctr">
          <a:solidFill>
            <a:schemeClr val="accent5">
              <a:tint val="40000"/>
              <a:alpha val="90000"/>
              <a:hueOff val="-4043857"/>
              <a:satOff val="-13699"/>
              <a:lumOff val="-17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GB" sz="1400" b="1" kern="1200"/>
            <a:t>Insert Self Harm and Suicide document in existing safeguarding/wellbeing policy</a:t>
          </a:r>
        </a:p>
        <a:p>
          <a:pPr marL="114300" lvl="1" indent="-114300" algn="l" defTabSz="622300">
            <a:lnSpc>
              <a:spcPct val="90000"/>
            </a:lnSpc>
            <a:spcBef>
              <a:spcPct val="0"/>
            </a:spcBef>
            <a:spcAft>
              <a:spcPct val="15000"/>
            </a:spcAft>
            <a:buChar char="•"/>
          </a:pPr>
          <a:r>
            <a:rPr lang="en-GB" sz="1400" b="1" kern="1200"/>
            <a:t>Yearly communications sent out for zero suicide training for all staff and parents</a:t>
          </a:r>
        </a:p>
        <a:p>
          <a:pPr marL="114300" lvl="1" indent="-114300" algn="l" defTabSz="622300">
            <a:lnSpc>
              <a:spcPct val="90000"/>
            </a:lnSpc>
            <a:spcBef>
              <a:spcPct val="0"/>
            </a:spcBef>
            <a:spcAft>
              <a:spcPct val="15000"/>
            </a:spcAft>
            <a:buChar char="•"/>
          </a:pPr>
          <a:r>
            <a:rPr lang="en-GB" sz="1400" b="1" kern="1200"/>
            <a:t>Have at least one person who has suicide awareness half day training</a:t>
          </a:r>
        </a:p>
      </dsp:txBody>
      <dsp:txXfrm rot="-5400000">
        <a:off x="2874630" y="3215465"/>
        <a:ext cx="5050777" cy="1103096"/>
      </dsp:txXfrm>
    </dsp:sp>
    <dsp:sp modelId="{80194BB3-0B94-411C-B5D8-FBD97790E4A2}">
      <dsp:nvSpPr>
        <dsp:cNvPr id="0" name=""/>
        <dsp:cNvSpPr/>
      </dsp:nvSpPr>
      <dsp:spPr>
        <a:xfrm>
          <a:off x="0" y="3266132"/>
          <a:ext cx="2874629" cy="100176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a:t>Self Harm and Suicide</a:t>
          </a:r>
        </a:p>
      </dsp:txBody>
      <dsp:txXfrm>
        <a:off x="48902" y="3315034"/>
        <a:ext cx="2776825" cy="903958"/>
      </dsp:txXfrm>
    </dsp:sp>
    <dsp:sp modelId="{6B211734-DB36-46BD-9053-FD4AB234FA62}">
      <dsp:nvSpPr>
        <dsp:cNvPr id="0" name=""/>
        <dsp:cNvSpPr/>
      </dsp:nvSpPr>
      <dsp:spPr>
        <a:xfrm rot="5400000">
          <a:off x="5034458" y="2371481"/>
          <a:ext cx="801409" cy="5115448"/>
        </a:xfrm>
        <a:prstGeom prst="round2SameRect">
          <a:avLst/>
        </a:prstGeom>
        <a:solidFill>
          <a:schemeClr val="accent5">
            <a:tint val="40000"/>
            <a:alpha val="90000"/>
            <a:hueOff val="-5391810"/>
            <a:satOff val="-18266"/>
            <a:lumOff val="-2342"/>
            <a:alphaOff val="0"/>
          </a:schemeClr>
        </a:solidFill>
        <a:ln w="12700" cap="flat" cmpd="sng" algn="ctr">
          <a:solidFill>
            <a:schemeClr val="accent5">
              <a:tint val="40000"/>
              <a:alpha val="90000"/>
              <a:hueOff val="-5391810"/>
              <a:satOff val="-18266"/>
              <a:lumOff val="-23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a:t>Raising awareness of the impact on mental health through delivery of co produced film, lesson plans, signposting to resources – Secondary Schools</a:t>
          </a:r>
          <a:endParaRPr lang="en-GB" sz="1400" b="1" kern="1200"/>
        </a:p>
      </dsp:txBody>
      <dsp:txXfrm rot="-5400000">
        <a:off x="2877439" y="4567622"/>
        <a:ext cx="5076326" cy="723165"/>
      </dsp:txXfrm>
    </dsp:sp>
    <dsp:sp modelId="{B1B452AA-E124-49EC-A6AF-95864AF13FB9}">
      <dsp:nvSpPr>
        <dsp:cNvPr id="0" name=""/>
        <dsp:cNvSpPr/>
      </dsp:nvSpPr>
      <dsp:spPr>
        <a:xfrm>
          <a:off x="0" y="4428324"/>
          <a:ext cx="2877439" cy="100176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a:t>Digital Resilience</a:t>
          </a:r>
        </a:p>
      </dsp:txBody>
      <dsp:txXfrm>
        <a:off x="48902" y="4477226"/>
        <a:ext cx="2779635" cy="903958"/>
      </dsp:txXfrm>
    </dsp:sp>
    <dsp:sp modelId="{AC879611-D455-457C-A443-8C74CE188455}">
      <dsp:nvSpPr>
        <dsp:cNvPr id="0" name=""/>
        <dsp:cNvSpPr/>
      </dsp:nvSpPr>
      <dsp:spPr>
        <a:xfrm rot="5400000">
          <a:off x="5034458" y="3423332"/>
          <a:ext cx="801409" cy="5115448"/>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a:t>Working in collaboration with Public to promote  the positive impact exercise has on Mental Health.</a:t>
          </a:r>
          <a:endParaRPr lang="en-GB" sz="1400" b="1" kern="1200"/>
        </a:p>
      </dsp:txBody>
      <dsp:txXfrm rot="-5400000">
        <a:off x="2877439" y="5619473"/>
        <a:ext cx="5076326" cy="723165"/>
      </dsp:txXfrm>
    </dsp:sp>
    <dsp:sp modelId="{E976034E-E2F7-4948-8AAE-BB31B20EE055}">
      <dsp:nvSpPr>
        <dsp:cNvPr id="0" name=""/>
        <dsp:cNvSpPr/>
      </dsp:nvSpPr>
      <dsp:spPr>
        <a:xfrm>
          <a:off x="0" y="5480175"/>
          <a:ext cx="2877439" cy="100176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b="1" kern="1200"/>
            <a:t>Physical Activity</a:t>
          </a:r>
        </a:p>
      </dsp:txBody>
      <dsp:txXfrm>
        <a:off x="48902" y="5529077"/>
        <a:ext cx="2779635" cy="90395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D41A8-47AC-4D68-9F76-BBAE26361065}" type="datetimeFigureOut">
              <a:rPr lang="en-GB" smtClean="0"/>
              <a:t>19/06/2024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6A287-79D2-45B2-A2B8-228955692E23}" type="slidenum">
              <a:rPr lang="en-GB" smtClean="0"/>
              <a:t>‹#›</a:t>
            </a:fld>
            <a:endParaRPr lang="en-GB"/>
          </a:p>
        </p:txBody>
      </p:sp>
    </p:spTree>
    <p:extLst>
      <p:ext uri="{BB962C8B-B14F-4D97-AF65-F5344CB8AC3E}">
        <p14:creationId xmlns:p14="http://schemas.microsoft.com/office/powerpoint/2010/main" val="3684047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09D184-4D6B-4DE8-A0BB-9BA9F58F6250}" type="slidenum">
              <a:rPr lang="en-GB" smtClean="0"/>
              <a:t>1</a:t>
            </a:fld>
            <a:endParaRPr lang="en-GB"/>
          </a:p>
        </p:txBody>
      </p:sp>
    </p:spTree>
    <p:extLst>
      <p:ext uri="{BB962C8B-B14F-4D97-AF65-F5344CB8AC3E}">
        <p14:creationId xmlns:p14="http://schemas.microsoft.com/office/powerpoint/2010/main" val="303574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Schools are signposted to a wealth of resources through the RS website, newsletters and focus sheets.</a:t>
            </a:r>
            <a:endParaRPr lang="en-GB" b="1"/>
          </a:p>
          <a:p>
            <a:endParaRPr lang="en-GB"/>
          </a:p>
        </p:txBody>
      </p:sp>
      <p:sp>
        <p:nvSpPr>
          <p:cNvPr id="4" name="Slide Number Placeholder 3"/>
          <p:cNvSpPr>
            <a:spLocks noGrp="1"/>
          </p:cNvSpPr>
          <p:nvPr>
            <p:ph type="sldNum" sz="quarter" idx="5"/>
          </p:nvPr>
        </p:nvSpPr>
        <p:spPr/>
        <p:txBody>
          <a:bodyPr/>
          <a:lstStyle/>
          <a:p>
            <a:fld id="{CE09D184-4D6B-4DE8-A0BB-9BA9F58F6250}" type="slidenum">
              <a:rPr lang="en-GB" smtClean="0"/>
              <a:t>20</a:t>
            </a:fld>
            <a:endParaRPr lang="en-GB"/>
          </a:p>
        </p:txBody>
      </p:sp>
    </p:spTree>
    <p:extLst>
      <p:ext uri="{BB962C8B-B14F-4D97-AF65-F5344CB8AC3E}">
        <p14:creationId xmlns:p14="http://schemas.microsoft.com/office/powerpoint/2010/main" val="3864089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2F2B4-E793-4A3F-B1A3-797F65D002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35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these functions will look in your school is dependent on the demands…   </a:t>
            </a:r>
            <a:endParaRPr lang="en-US">
              <a:cs typeface="Calibri"/>
            </a:endParaRPr>
          </a:p>
          <a:p>
            <a:r>
              <a:rPr lang="en-GB">
                <a:cs typeface="Calibri"/>
              </a:rPr>
              <a:t>We are aware that there is always room for improvement in these areas and we have spent time reflecting how we can provide these 3 functions more effectively.  </a:t>
            </a:r>
          </a:p>
          <a:p>
            <a:r>
              <a:rPr lang="en-GB"/>
              <a:t>Where you're school sits with regard to these 3 functions begins with ensuring you're school has a designated MHL and that they have completed the training and have completed the WSCA audit.</a:t>
            </a:r>
            <a:endParaRPr lang="en-GB">
              <a:cs typeface="Calibri"/>
            </a:endParaRPr>
          </a:p>
          <a:p>
            <a:r>
              <a:rPr lang="en-GB">
                <a:cs typeface="Calibri"/>
              </a:rPr>
              <a:t>We will then monitor the delivery of these functions by holding termly meetings with your lead during which we will ensure we cover these functions</a:t>
            </a: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1632-DCB9-45E8-9F8C-DAF7F954E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02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This is the same offer that anyone referred into BICS receives.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1632-DCB9-45E8-9F8C-DAF7F954E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147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Function 2 is about us supporting your whole school community.  What that looks like is dependent on what your school / college needs.  </a:t>
            </a:r>
          </a:p>
          <a:p>
            <a:endParaRPr lang="en-US">
              <a:cs typeface="Calibri"/>
            </a:endParaRPr>
          </a:p>
          <a:p>
            <a:r>
              <a:rPr lang="en-US">
                <a:cs typeface="Calibri"/>
              </a:rPr>
              <a:t>Looking at the 8 principles which are assessed through the school audit, your link worker will think about how we can support the school to achieve any goals identified.  </a:t>
            </a:r>
          </a:p>
          <a:p>
            <a:endParaRPr lang="en-US">
              <a:cs typeface="Calibri"/>
            </a:endParaRPr>
          </a:p>
          <a:p>
            <a:r>
              <a:rPr lang="en-US">
                <a:cs typeface="Calibri"/>
              </a:rPr>
              <a:t>As part of the MOU you may have noticed our train the trainer sessions.   We recognize that we are unable to meet the demand for running groups and workshops when you need them.  </a:t>
            </a:r>
            <a:r>
              <a:rPr lang="en-US"/>
              <a:t>These are sessions which we would like our MHST schools to attend at least 3 a year  During these sessions we will give you all the material needed to run workshops in your school on subjects friendship, DBT techniques that teachers / parents can use when a child or young person is dysregulated , exam stress and many more.  Through discussions with your link person we will keep adding to this list.</a:t>
            </a:r>
          </a:p>
          <a:p>
            <a:endParaRPr lang="en-US"/>
          </a:p>
          <a:p>
            <a:r>
              <a:rPr lang="en-US">
                <a:cs typeface="Calibri"/>
              </a:rPr>
              <a:t>   We also want to add to our menu of preventative support.  Your link person will help you to think ahead of what support you may feel you need at different times of the year.  School council / Student voice bodies</a:t>
            </a:r>
            <a:endParaRPr lang="en-US"/>
          </a:p>
          <a:p>
            <a:endParaRPr lang="en-US">
              <a:cs typeface="Calibri"/>
            </a:endParaRPr>
          </a:p>
          <a:p>
            <a:r>
              <a:rPr lang="en-US">
                <a:cs typeface="Calibri"/>
              </a:rPr>
              <a:t>In addition we will continue to offer Brain buddies, which is our universal offer for classes where emotional regulation support is needed.  This is the only group that we will directly run at the moment.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1632-DCB9-45E8-9F8C-DAF7F954E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72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1632-DCB9-45E8-9F8C-DAF7F954E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39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Information sent by Sarah K. </a:t>
            </a:r>
          </a:p>
          <a:p>
            <a:endParaRPr lang="en-GB"/>
          </a:p>
          <a:p>
            <a:r>
              <a:rPr lang="en-GB"/>
              <a:t>2. </a:t>
            </a:r>
            <a:r>
              <a:rPr lang="en-GB" sz="1200"/>
              <a:t>Schools which have not engaged with our service despite being reached out in numerous ways were written to and it was explained that we would be withdrawing the MHST service, but they are still entitled to BICS support. This allowed us to offer schools with high level of need our support e.g., Totteridge Academy   </a:t>
            </a:r>
          </a:p>
          <a:p>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3. The MOU contained an agreement to participate in our train the trainer sessions and attend termly meetings to address their needs. Commended by Laura Kennedy, Regional Mental Health Lead – London </a:t>
            </a:r>
            <a:r>
              <a:rPr lang="en-GB" sz="1200" err="1"/>
              <a:t>Dfe</a:t>
            </a:r>
            <a:r>
              <a:rPr lang="en-GB" sz="1200"/>
              <a:t> for the 40 schools who are engaged and on board and have signed our MOU.  Asked to share how we went about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5. Or linking schools in with wider services such as Resilient Schools, Early Help or other external services. We are beginning to put together a plan for the academic year focussing on Function 1, 2 and 3. We are also providing consultations for schools, attend pastoral meetings and other requested meetings by the school which may be advice seeking.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7. Both sessions very well attended.  Information, PowerPoint and resources shared.  The aim of these sessions is that the leads would then be able to provide the training to other members of staff and to start to manage low level difficulties that may arise in their schools</a:t>
            </a:r>
          </a:p>
          <a:p>
            <a:r>
              <a:rPr lang="en-GB" sz="1200"/>
              <a:t>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2F2B4-E793-4A3F-B1A3-797F65D002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85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AAD5C-9A0F-CCB3-7BFA-93D4B54A9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00EA5-8B55-C0ED-91C3-7BBC74B44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2D7E0-1A6D-9996-8215-282D8370FBC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C88259-820D-CACF-F65C-0A778B2AE2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1632-DCB9-45E8-9F8C-DAF7F954E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04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13239-1B94-C9FB-7ACC-3F7651568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5262D-69F8-AA28-F8F0-F1DF85AAC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8B6A1-FE0B-84E6-1A4C-1DBCB7966E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5A61C8-E4CE-A95C-7355-AC3D45BFB1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1632-DCB9-45E8-9F8C-DAF7F954E7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9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My focus today will be on moving into our Universal offer open to any school in Barnet and how we distinguish between those that are making some use of the </a:t>
            </a:r>
            <a:r>
              <a:rPr lang="en-GB" err="1"/>
              <a:t>Resilients</a:t>
            </a:r>
            <a:r>
              <a:rPr lang="en-GB"/>
              <a:t> Schools Offer and those that are really embedding the whole school approach – and how are schools being recognised for this – Resilient Schools logo?</a:t>
            </a:r>
          </a:p>
          <a:p>
            <a:endParaRPr lang="en-GB"/>
          </a:p>
        </p:txBody>
      </p:sp>
      <p:sp>
        <p:nvSpPr>
          <p:cNvPr id="4" name="Slide Number Placeholder 3"/>
          <p:cNvSpPr>
            <a:spLocks noGrp="1"/>
          </p:cNvSpPr>
          <p:nvPr>
            <p:ph type="sldNum" sz="quarter" idx="10"/>
          </p:nvPr>
        </p:nvSpPr>
        <p:spPr/>
        <p:txBody>
          <a:bodyPr/>
          <a:lstStyle/>
          <a:p>
            <a:fld id="{CE09D184-4D6B-4DE8-A0BB-9BA9F58F6250}" type="slidenum">
              <a:rPr lang="en-GB" smtClean="0"/>
              <a:t>4</a:t>
            </a:fld>
            <a:endParaRPr lang="en-GB"/>
          </a:p>
        </p:txBody>
      </p:sp>
    </p:spTree>
    <p:extLst>
      <p:ext uri="{BB962C8B-B14F-4D97-AF65-F5344CB8AC3E}">
        <p14:creationId xmlns:p14="http://schemas.microsoft.com/office/powerpoint/2010/main" val="132137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09D184-4D6B-4DE8-A0BB-9BA9F58F6250}" type="slidenum">
              <a:rPr lang="en-GB" smtClean="0"/>
              <a:t>5</a:t>
            </a:fld>
            <a:endParaRPr lang="en-GB"/>
          </a:p>
        </p:txBody>
      </p:sp>
    </p:spTree>
    <p:extLst>
      <p:ext uri="{BB962C8B-B14F-4D97-AF65-F5344CB8AC3E}">
        <p14:creationId xmlns:p14="http://schemas.microsoft.com/office/powerpoint/2010/main" val="90571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three-pronged approach</a:t>
            </a:r>
            <a:r>
              <a:rPr lang="en-GB" sz="1800" b="1">
                <a:effectLst/>
                <a:latin typeface="Calibri" panose="020F0502020204030204" pitchFamily="34" charset="0"/>
                <a:ea typeface="Calibri" panose="020F0502020204030204" pitchFamily="34" charset="0"/>
                <a:cs typeface="Times New Roman" panose="02020603050405020304" pitchFamily="18" charset="0"/>
              </a:rPr>
              <a:t> </a:t>
            </a:r>
            <a:r>
              <a:rPr lang="en-GB" sz="1800">
                <a:effectLst/>
                <a:latin typeface="Calibri" panose="020F0502020204030204" pitchFamily="34" charset="0"/>
                <a:ea typeface="Calibri" panose="020F0502020204030204" pitchFamily="34" charset="0"/>
                <a:cs typeface="Times New Roman" panose="02020603050405020304" pitchFamily="18" charset="0"/>
              </a:rPr>
              <a:t>to our campaign includes: </a:t>
            </a:r>
          </a:p>
          <a:p>
            <a:pPr marL="342900" lvl="0" indent="-342900">
              <a:lnSpc>
                <a:spcPct val="106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Provision of 24/7 accessible resource Stay Alive app developed by Grassroots suicide prevention charity. The app is a pocket suicide prevention resource, with useful information and resources to help people stay safe from suicide. The app includes Barnet services and signposting</a:t>
            </a:r>
            <a:r>
              <a:rPr lang="en-GB" sz="1800" b="1">
                <a:effectLst/>
                <a:latin typeface="Calibri" panose="020F0502020204030204" pitchFamily="34" charset="0"/>
                <a:ea typeface="Calibri" panose="020F0502020204030204" pitchFamily="34" charset="0"/>
                <a:cs typeface="Times New Roman" panose="02020603050405020304" pitchFamily="18" charset="0"/>
              </a:rPr>
              <a:t> </a:t>
            </a:r>
            <a:r>
              <a:rPr lang="en-GB" sz="1800">
                <a:effectLst/>
                <a:latin typeface="Calibri" panose="020F0502020204030204" pitchFamily="34" charset="0"/>
                <a:ea typeface="Calibri" panose="020F0502020204030204" pitchFamily="34" charset="0"/>
                <a:cs typeface="Times New Roman" panose="02020603050405020304" pitchFamily="18" charset="0"/>
              </a:rPr>
              <a:t>information.</a:t>
            </a:r>
          </a:p>
          <a:p>
            <a:pPr marL="342900" lvl="0" indent="-342900">
              <a:lnSpc>
                <a:spcPct val="106000"/>
              </a:lnSpc>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We commissioned direct listening and engagement events delivered by local voluntary organisation “</a:t>
            </a:r>
            <a:r>
              <a:rPr lang="en-GB" sz="1800" err="1">
                <a:effectLst/>
                <a:latin typeface="Calibri" panose="020F0502020204030204" pitchFamily="34" charset="0"/>
                <a:ea typeface="Calibri" panose="020F0502020204030204" pitchFamily="34" charset="0"/>
                <a:cs typeface="Times New Roman" panose="02020603050405020304" pitchFamily="18" charset="0"/>
              </a:rPr>
              <a:t>CommUNITY</a:t>
            </a:r>
            <a:r>
              <a:rPr lang="en-GB" sz="1800">
                <a:effectLst/>
                <a:latin typeface="Calibri" panose="020F0502020204030204" pitchFamily="34" charset="0"/>
                <a:ea typeface="Calibri" panose="020F0502020204030204" pitchFamily="34" charset="0"/>
                <a:cs typeface="Times New Roman" panose="02020603050405020304" pitchFamily="18" charset="0"/>
              </a:rPr>
              <a:t> Barnet.  </a:t>
            </a:r>
          </a:p>
          <a:p>
            <a:pPr marL="342900" lvl="0" indent="-342900">
              <a:lnSpc>
                <a:spcPct val="106000"/>
              </a:lnSpc>
              <a:spcAft>
                <a:spcPts val="800"/>
              </a:spcAft>
              <a:buFont typeface="Symbol" panose="05050102010706020507" pitchFamily="18" charset="2"/>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Provide opportunities for peer-to-peer support for men delivered by Andy’s Man Club</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947FF-B1B0-4989-9252-526142A1E6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37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E947FF-B1B0-4989-9252-526142A1E684}" type="slidenum">
              <a:rPr lang="en-GB" smtClean="0"/>
              <a:t>14</a:t>
            </a:fld>
            <a:endParaRPr lang="en-GB"/>
          </a:p>
        </p:txBody>
      </p:sp>
    </p:spTree>
    <p:extLst>
      <p:ext uri="{BB962C8B-B14F-4D97-AF65-F5344CB8AC3E}">
        <p14:creationId xmlns:p14="http://schemas.microsoft.com/office/powerpoint/2010/main" val="20679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Dr.</a:t>
            </a:r>
            <a:r>
              <a:rPr lang="en-GB"/>
              <a:t> Alish Rodgers is an Educational &amp; Child Psychologist, Suicide Postvention Trainer, Clinical Supervisor, Associate Lecturer at University College London, UK.</a:t>
            </a:r>
          </a:p>
          <a:p>
            <a:endParaRPr lang="en-GB"/>
          </a:p>
          <a:p>
            <a:r>
              <a:rPr lang="en-GB"/>
              <a:t>Work in Australia following</a:t>
            </a:r>
          </a:p>
          <a:p>
            <a:endParaRPr lang="en-GB"/>
          </a:p>
          <a:p>
            <a:endParaRPr lang="en-GB"/>
          </a:p>
          <a:p>
            <a:r>
              <a:rPr lang="en-GB"/>
              <a:t>The Barnet Suicide Prevention Partnership aims to make Barnet a borough where every year, the number of residents lost to suicide falls. </a:t>
            </a:r>
          </a:p>
          <a:p>
            <a:endParaRPr lang="en-GB"/>
          </a:p>
          <a:p>
            <a:r>
              <a:rPr lang="en-GB"/>
              <a:t>Participating agencies include the NHS, Integrated Care System, community, voluntary and faith sectors, schools and universities, police service, local employers, regional and national partners.</a:t>
            </a:r>
          </a:p>
          <a:p>
            <a:endParaRPr lang="en-GB"/>
          </a:p>
          <a:p>
            <a:r>
              <a:rPr lang="en-GB"/>
              <a:t>The current three-year average suicide rate in Barnet 4.8 per 100,000 remained the second lowest in London (interpret with caution as under reporting may be an issue.) Many elements to the work including the Resilient Schools Programme which includes training people in Youth Mental Health First Aid, which covers self and suicide. The Suicide Prevention training offer is offered universally to all schools in Barnet with the additional bespoke Wise training to Secondary schools which we are talking about today. </a:t>
            </a:r>
          </a:p>
          <a:p>
            <a:r>
              <a:rPr lang="en-GB"/>
              <a:t> a cluster of suicides. Lucky enough to have accessed a day’s training for the service to build on our knowledge.  </a:t>
            </a:r>
          </a:p>
        </p:txBody>
      </p:sp>
      <p:sp>
        <p:nvSpPr>
          <p:cNvPr id="4" name="Footer Placeholder 3"/>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72591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bg1">
                    <a:lumMod val="50000"/>
                  </a:schemeClr>
                </a:solidFill>
                <a:highlight>
                  <a:srgbClr val="FFFF00"/>
                </a:highlight>
              </a:rPr>
              <a:t>X</a:t>
            </a:r>
            <a:r>
              <a:rPr lang="en-GB">
                <a:solidFill>
                  <a:schemeClr val="bg1">
                    <a:lumMod val="50000"/>
                  </a:schemeClr>
                </a:solidFill>
              </a:rPr>
              <a:t> schools reported using the Self-harm &amp; suicide policy template</a:t>
            </a:r>
          </a:p>
          <a:p>
            <a:endParaRPr lang="en-GB"/>
          </a:p>
        </p:txBody>
      </p:sp>
      <p:sp>
        <p:nvSpPr>
          <p:cNvPr id="4" name="Slide Number Placeholder 3"/>
          <p:cNvSpPr>
            <a:spLocks noGrp="1"/>
          </p:cNvSpPr>
          <p:nvPr>
            <p:ph type="sldNum" sz="quarter" idx="10"/>
          </p:nvPr>
        </p:nvSpPr>
        <p:spPr/>
        <p:txBody>
          <a:bodyPr/>
          <a:lstStyle/>
          <a:p>
            <a:fld id="{CE09D184-4D6B-4DE8-A0BB-9BA9F58F6250}" type="slidenum">
              <a:rPr lang="en-GB" smtClean="0"/>
              <a:t>16</a:t>
            </a:fld>
            <a:endParaRPr lang="en-GB"/>
          </a:p>
        </p:txBody>
      </p:sp>
    </p:spTree>
    <p:extLst>
      <p:ext uri="{BB962C8B-B14F-4D97-AF65-F5344CB8AC3E}">
        <p14:creationId xmlns:p14="http://schemas.microsoft.com/office/powerpoint/2010/main" val="277899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solidFill>
                  <a:srgbClr val="FF0000"/>
                </a:solidFill>
                <a:effectLst/>
                <a:latin typeface="Calibri" panose="020F0502020204030204" pitchFamily="34" charset="0"/>
                <a:ea typeface="Times New Roman" panose="02020603050405020304" pitchFamily="18" charset="0"/>
              </a:rPr>
              <a:t>	</a:t>
            </a:r>
            <a:endParaRPr lang="en-GB"/>
          </a:p>
        </p:txBody>
      </p:sp>
      <p:sp>
        <p:nvSpPr>
          <p:cNvPr id="4" name="Slide Number Placeholder 3"/>
          <p:cNvSpPr>
            <a:spLocks noGrp="1"/>
          </p:cNvSpPr>
          <p:nvPr>
            <p:ph type="sldNum" sz="quarter" idx="10"/>
          </p:nvPr>
        </p:nvSpPr>
        <p:spPr/>
        <p:txBody>
          <a:bodyPr/>
          <a:lstStyle/>
          <a:p>
            <a:fld id="{CE09D184-4D6B-4DE8-A0BB-9BA9F58F6250}" type="slidenum">
              <a:rPr lang="en-GB" smtClean="0"/>
              <a:t>17</a:t>
            </a:fld>
            <a:endParaRPr lang="en-GB"/>
          </a:p>
        </p:txBody>
      </p:sp>
    </p:spTree>
    <p:extLst>
      <p:ext uri="{BB962C8B-B14F-4D97-AF65-F5344CB8AC3E}">
        <p14:creationId xmlns:p14="http://schemas.microsoft.com/office/powerpoint/2010/main" val="1899607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MS Mincho" panose="02020609040205080304" pitchFamily="49" charset="-128"/>
                <a:cs typeface="Arial" panose="020B0604020202020204" pitchFamily="34" charset="0"/>
              </a:rPr>
              <a:t>This will add to the current evidence-based offer already provided to local schools to support young people’s mental health and well-being. </a:t>
            </a:r>
            <a:endParaRPr lang="en-GB" sz="1800">
              <a:effectLst/>
              <a:latin typeface="Arial" panose="020B0604020202020204" pitchFamily="34" charset="0"/>
              <a:ea typeface="MS Mincho" panose="02020609040205080304" pitchFamily="49" charset="-128"/>
              <a:cs typeface="Times New Roman" panose="02020603050405020304" pitchFamily="18" charset="0"/>
            </a:endParaRPr>
          </a:p>
          <a:p>
            <a:r>
              <a:rPr lang="en-GB" sz="1800">
                <a:effectLst/>
                <a:latin typeface="Arial" panose="020B0604020202020204" pitchFamily="34" charset="0"/>
                <a:ea typeface="MS Mincho" panose="02020609040205080304" pitchFamily="49" charset="-128"/>
                <a:cs typeface="Arial" panose="020B0604020202020204" pitchFamily="34" charset="0"/>
              </a:rPr>
              <a:t> </a:t>
            </a:r>
            <a:endParaRPr lang="en-GB" sz="1800">
              <a:effectLst/>
              <a:latin typeface="Arial" panose="020B0604020202020204" pitchFamily="34" charset="0"/>
              <a:ea typeface="MS Mincho" panose="02020609040205080304" pitchFamily="49" charset="-128"/>
              <a:cs typeface="Times New Roman" panose="02020603050405020304" pitchFamily="18" charset="0"/>
            </a:endParaRPr>
          </a:p>
          <a:p>
            <a:endParaRPr lang="en-GB"/>
          </a:p>
        </p:txBody>
      </p:sp>
      <p:sp>
        <p:nvSpPr>
          <p:cNvPr id="4" name="Slide Number Placeholder 3"/>
          <p:cNvSpPr>
            <a:spLocks noGrp="1"/>
          </p:cNvSpPr>
          <p:nvPr>
            <p:ph type="sldNum" sz="quarter" idx="10"/>
          </p:nvPr>
        </p:nvSpPr>
        <p:spPr/>
        <p:txBody>
          <a:bodyPr/>
          <a:lstStyle/>
          <a:p>
            <a:fld id="{CE09D184-4D6B-4DE8-A0BB-9BA9F58F6250}" type="slidenum">
              <a:rPr lang="en-GB" smtClean="0"/>
              <a:t>18</a:t>
            </a:fld>
            <a:endParaRPr lang="en-GB"/>
          </a:p>
        </p:txBody>
      </p:sp>
    </p:spTree>
    <p:extLst>
      <p:ext uri="{BB962C8B-B14F-4D97-AF65-F5344CB8AC3E}">
        <p14:creationId xmlns:p14="http://schemas.microsoft.com/office/powerpoint/2010/main" val="373468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98F0-58BD-DCD0-21A0-E2FA10672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5C1C24-0C61-396C-C73E-0E989A8033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37F3F7-E829-A2E0-E6A0-4239B1D37BF3}"/>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5" name="Footer Placeholder 4">
            <a:extLst>
              <a:ext uri="{FF2B5EF4-FFF2-40B4-BE49-F238E27FC236}">
                <a16:creationId xmlns:a16="http://schemas.microsoft.com/office/drawing/2014/main" id="{ED9986E9-DA50-6BFA-238F-709B66C499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0B85E3-FBD0-1E13-68B7-D83B6CB2B8CB}"/>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164216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619D-6623-3340-0E40-FFFE13FF0A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244B05-D063-8D96-7F1C-CC9217373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8EF3AD-765D-2F83-15F0-18A2C9FCF230}"/>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5" name="Footer Placeholder 4">
            <a:extLst>
              <a:ext uri="{FF2B5EF4-FFF2-40B4-BE49-F238E27FC236}">
                <a16:creationId xmlns:a16="http://schemas.microsoft.com/office/drawing/2014/main" id="{1752424F-2656-C59D-D843-ED8F3C3338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309D63-0954-C622-3606-8B28BB9459C0}"/>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3917321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EA6048-72EC-F5C8-5328-2B52712C66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BDE83-EDD7-75D6-D8E8-1BFA341FC2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709893-92D6-E06A-2CCF-D8505CBE1517}"/>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5" name="Footer Placeholder 4">
            <a:extLst>
              <a:ext uri="{FF2B5EF4-FFF2-40B4-BE49-F238E27FC236}">
                <a16:creationId xmlns:a16="http://schemas.microsoft.com/office/drawing/2014/main" id="{B43323D1-95BD-75B7-4FA2-BD5F0B47B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C12282-15E3-6788-A710-1CB342A8B558}"/>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3563893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865AC0-4FBB-45F3-AE72-91097372A749}"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3619304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865AC0-4FBB-45F3-AE72-91097372A749}"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423870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865AC0-4FBB-45F3-AE72-91097372A749}"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1841885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865AC0-4FBB-45F3-AE72-91097372A749}"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116498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865AC0-4FBB-45F3-AE72-91097372A749}" type="datetimeFigureOut">
              <a:rPr lang="en-GB" smtClean="0"/>
              <a:t>19/06/2024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49313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865AC0-4FBB-45F3-AE72-91097372A749}" type="datetimeFigureOut">
              <a:rPr lang="en-GB" smtClean="0"/>
              <a:t>19/06/2024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353187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65AC0-4FBB-45F3-AE72-91097372A749}" type="datetimeFigureOut">
              <a:rPr lang="en-GB" smtClean="0"/>
              <a:t>19/06/2024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184247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65AC0-4FBB-45F3-AE72-91097372A749}"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185914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5B3E-71B5-8322-DB13-AA36645E72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77F362-0C64-DF34-8610-88A0C2508E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FFE98-49F8-42CD-BCC6-314B38768B58}"/>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5" name="Footer Placeholder 4">
            <a:extLst>
              <a:ext uri="{FF2B5EF4-FFF2-40B4-BE49-F238E27FC236}">
                <a16:creationId xmlns:a16="http://schemas.microsoft.com/office/drawing/2014/main" id="{1951D68F-18D3-1763-A734-4D6A8B0F33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C23D61-750B-8F57-6E55-8D41E0B64F94}"/>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416194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865AC0-4FBB-45F3-AE72-91097372A749}"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1665375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865AC0-4FBB-45F3-AE72-91097372A749}"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442745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865AC0-4FBB-45F3-AE72-91097372A749}"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A30268B-7821-4936-B0E7-CDABDF0CEE1A}" type="slidenum">
              <a:rPr lang="en-GB" smtClean="0"/>
              <a:t>‹#›</a:t>
            </a:fld>
            <a:endParaRPr lang="en-GB"/>
          </a:p>
        </p:txBody>
      </p:sp>
    </p:spTree>
    <p:extLst>
      <p:ext uri="{BB962C8B-B14F-4D97-AF65-F5344CB8AC3E}">
        <p14:creationId xmlns:p14="http://schemas.microsoft.com/office/powerpoint/2010/main" val="161836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892" y="340533"/>
            <a:ext cx="11003723" cy="2531531"/>
          </a:xfrm>
        </p:spPr>
        <p:txBody>
          <a:bodyPr/>
          <a:lstStyle>
            <a:lvl1pPr algn="r">
              <a:defRPr/>
            </a:lvl1pPr>
          </a:lstStyle>
          <a:p>
            <a:r>
              <a:rPr lang="en-GB"/>
              <a:t>Click to edit Master title style</a:t>
            </a:r>
            <a:endParaRPr lang="en-US"/>
          </a:p>
        </p:txBody>
      </p:sp>
      <p:sp>
        <p:nvSpPr>
          <p:cNvPr id="3" name="Subtitle 2"/>
          <p:cNvSpPr>
            <a:spLocks noGrp="1"/>
          </p:cNvSpPr>
          <p:nvPr>
            <p:ph type="subTitle" idx="1"/>
          </p:nvPr>
        </p:nvSpPr>
        <p:spPr>
          <a:xfrm>
            <a:off x="627892" y="2973325"/>
            <a:ext cx="11003723" cy="3037837"/>
          </a:xfrm>
        </p:spPr>
        <p:txBody>
          <a:bodyPr/>
          <a:lstStyle>
            <a:lvl1pPr marL="0" indent="0" algn="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010921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1"/>
            <a:ext cx="10868708" cy="848128"/>
          </a:xfrm>
        </p:spPr>
        <p:txBody>
          <a:bodyPr anchor="ctr"/>
          <a:lstStyle>
            <a:lvl1pPr algn="l">
              <a:defRPr sz="2953"/>
            </a:lvl1pPr>
          </a:lstStyle>
          <a:p>
            <a:r>
              <a:rPr lang="en-GB"/>
              <a:t>Click to edit Master title style</a:t>
            </a:r>
            <a:endParaRPr lang="en-US"/>
          </a:p>
        </p:txBody>
      </p:sp>
      <p:sp>
        <p:nvSpPr>
          <p:cNvPr id="3" name="Content Placeholder 2"/>
          <p:cNvSpPr>
            <a:spLocks noGrp="1"/>
          </p:cNvSpPr>
          <p:nvPr>
            <p:ph idx="1"/>
          </p:nvPr>
        </p:nvSpPr>
        <p:spPr>
          <a:xfrm>
            <a:off x="695400" y="1251883"/>
            <a:ext cx="10868708" cy="4655105"/>
          </a:xfrm>
        </p:spPr>
        <p:txBody>
          <a:bodyPr/>
          <a:lstStyle>
            <a:lvl1pPr marL="321457" indent="-321457" algn="l">
              <a:buClr>
                <a:srgbClr val="00988E"/>
              </a:buClr>
              <a:buFont typeface="Arial"/>
              <a:buChar char="•"/>
              <a:defRPr sz="2109"/>
            </a:lvl1pPr>
            <a:lvl2pPr marL="321457" indent="-321457" algn="l">
              <a:buClr>
                <a:srgbClr val="00988E"/>
              </a:buClr>
              <a:buFont typeface="Arial"/>
              <a:buChar char="•"/>
              <a:defRPr sz="2109"/>
            </a:lvl2pPr>
            <a:lvl3pPr marL="321457" indent="-321457" algn="l">
              <a:buClr>
                <a:srgbClr val="4D4E53"/>
              </a:buClr>
              <a:buFont typeface="Arial"/>
              <a:buChar char="•"/>
              <a:defRPr sz="1969"/>
            </a:lvl3pPr>
            <a:lvl4pPr marL="321457" indent="-321457" algn="l">
              <a:buClr>
                <a:srgbClr val="9E9E9E"/>
              </a:buClr>
              <a:buFont typeface="Arial"/>
              <a:buChar char="•"/>
              <a:defRPr sz="1687"/>
            </a:lvl4pPr>
            <a:lvl5pPr marL="321457" indent="-321457" algn="l">
              <a:buClr>
                <a:srgbClr val="9E9E9E"/>
              </a:buClr>
              <a:buFont typeface="Arial"/>
              <a:buChar char="•"/>
              <a:defRPr sz="1406"/>
            </a:lvl5pPr>
          </a:lstStyle>
          <a:p>
            <a:pPr lvl="0"/>
            <a:r>
              <a:rPr lang="en-GB"/>
              <a:t>Click to edit Master text styles</a:t>
            </a:r>
          </a:p>
          <a:p>
            <a:pPr lvl="2"/>
            <a:r>
              <a:rPr lang="en-GB"/>
              <a:t>Second level</a:t>
            </a:r>
          </a:p>
          <a:p>
            <a:pPr lvl="3"/>
            <a:r>
              <a:rPr lang="en-GB"/>
              <a:t>Third level</a:t>
            </a:r>
          </a:p>
          <a:p>
            <a:pPr lvl="4"/>
            <a:r>
              <a:rPr lang="en-GB"/>
              <a:t>Fourth level</a:t>
            </a:r>
          </a:p>
          <a:p>
            <a:pPr lvl="4"/>
            <a:r>
              <a:rPr lang="en-GB"/>
              <a:t>Fifth level</a:t>
            </a:r>
            <a:endParaRPr lang="en-US"/>
          </a:p>
        </p:txBody>
      </p:sp>
    </p:spTree>
    <p:extLst>
      <p:ext uri="{BB962C8B-B14F-4D97-AF65-F5344CB8AC3E}">
        <p14:creationId xmlns:p14="http://schemas.microsoft.com/office/powerpoint/2010/main" val="37652777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36215" cy="860625"/>
          </a:xfrm>
        </p:spPr>
        <p:txBody>
          <a:bodyPr anchor="ctr"/>
          <a:lstStyle>
            <a:lvl1pPr algn="ctr">
              <a:defRPr sz="2953"/>
            </a:lvl1pPr>
          </a:lstStyle>
          <a:p>
            <a:r>
              <a:rPr lang="en-GB"/>
              <a:t>Click to edit Master title style</a:t>
            </a:r>
            <a:endParaRPr lang="en-US"/>
          </a:p>
        </p:txBody>
      </p:sp>
      <p:sp>
        <p:nvSpPr>
          <p:cNvPr id="3" name="Content Placeholder 2"/>
          <p:cNvSpPr>
            <a:spLocks noGrp="1"/>
          </p:cNvSpPr>
          <p:nvPr>
            <p:ph sz="half" idx="1"/>
          </p:nvPr>
        </p:nvSpPr>
        <p:spPr>
          <a:xfrm>
            <a:off x="695400" y="1251883"/>
            <a:ext cx="5220891" cy="4809909"/>
          </a:xfrm>
        </p:spPr>
        <p:txBody>
          <a:bodyPr/>
          <a:lstStyle>
            <a:lvl1pPr marL="321457" indent="-321457" algn="l">
              <a:buClr>
                <a:srgbClr val="00988E"/>
              </a:buClr>
              <a:buFont typeface="Arial"/>
              <a:buChar char="•"/>
              <a:defRPr sz="1969"/>
            </a:lvl1pPr>
            <a:lvl2pPr marL="241093" indent="-241093" algn="l">
              <a:buClr>
                <a:srgbClr val="4D4E53"/>
              </a:buClr>
              <a:buFont typeface="Arial"/>
              <a:buChar char="•"/>
              <a:defRPr sz="1687"/>
            </a:lvl2pPr>
            <a:lvl3pPr marL="241093" indent="-241093" algn="l">
              <a:buClr>
                <a:srgbClr val="9E9E9E"/>
              </a:buClr>
              <a:buFont typeface="Arial"/>
              <a:buChar char="•"/>
              <a:defRPr sz="1406">
                <a:solidFill>
                  <a:srgbClr val="4D4E53"/>
                </a:solidFill>
              </a:defRPr>
            </a:lvl3pPr>
            <a:lvl4pPr marL="200911" indent="-200911" algn="l">
              <a:buClr>
                <a:srgbClr val="9E9E9E"/>
              </a:buClr>
              <a:buFont typeface="Arial"/>
              <a:buChar char="•"/>
              <a:defRPr sz="1266">
                <a:solidFill>
                  <a:srgbClr val="4D4E53"/>
                </a:solidFill>
              </a:defRPr>
            </a:lvl4pPr>
            <a:lvl5pPr marL="200911" indent="-200911" algn="l">
              <a:buClr>
                <a:srgbClr val="9E9E9E"/>
              </a:buClr>
              <a:buFont typeface="Arial"/>
              <a:buChar char="•"/>
              <a:defRPr sz="1266">
                <a:solidFill>
                  <a:srgbClr val="4D4E53"/>
                </a:solidFill>
              </a:defRPr>
            </a:lvl5pPr>
            <a:lvl6pPr>
              <a:defRPr sz="1266"/>
            </a:lvl6pPr>
            <a:lvl7pPr>
              <a:defRPr sz="1266"/>
            </a:lvl7pPr>
            <a:lvl8pPr>
              <a:defRPr sz="1266"/>
            </a:lvl8pPr>
            <a:lvl9pPr>
              <a:defRPr sz="12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410724" y="1251883"/>
            <a:ext cx="5220891" cy="4809909"/>
          </a:xfrm>
        </p:spPr>
        <p:txBody>
          <a:bodyPr/>
          <a:lstStyle>
            <a:lvl1pPr marL="321457" indent="-321457" algn="l">
              <a:buClr>
                <a:srgbClr val="00988E"/>
              </a:buClr>
              <a:buFont typeface="Arial"/>
              <a:buChar char="•"/>
              <a:defRPr sz="1969"/>
            </a:lvl1pPr>
            <a:lvl2pPr marL="241093" indent="-241093" algn="l">
              <a:buClr>
                <a:srgbClr val="4D4E53"/>
              </a:buClr>
              <a:buFont typeface="Arial"/>
              <a:buChar char="•"/>
              <a:defRPr sz="1687"/>
            </a:lvl2pPr>
            <a:lvl3pPr marL="241093" indent="-241093" algn="l">
              <a:buClr>
                <a:srgbClr val="9E9E9E"/>
              </a:buClr>
              <a:buFont typeface="Arial"/>
              <a:buChar char="•"/>
              <a:defRPr sz="1406"/>
            </a:lvl3pPr>
            <a:lvl4pPr marL="200911" indent="-200911" algn="l">
              <a:buClr>
                <a:srgbClr val="9E9E9E"/>
              </a:buClr>
              <a:buFont typeface="Arial"/>
              <a:buChar char="•"/>
              <a:defRPr sz="1266"/>
            </a:lvl4pPr>
            <a:lvl5pPr marL="200911" indent="-200911" algn="l">
              <a:buClr>
                <a:srgbClr val="9E9E9E"/>
              </a:buClr>
              <a:buFont typeface="Arial"/>
              <a:buChar char="•"/>
              <a:defRPr sz="1266"/>
            </a:lvl5pPr>
            <a:lvl6pPr>
              <a:defRPr sz="1266"/>
            </a:lvl6pPr>
            <a:lvl7pPr>
              <a:defRPr sz="1266"/>
            </a:lvl7pPr>
            <a:lvl8pPr>
              <a:defRPr sz="1266"/>
            </a:lvl8pPr>
            <a:lvl9pPr>
              <a:defRPr sz="12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7138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36215" cy="860625"/>
          </a:xfrm>
        </p:spPr>
        <p:txBody>
          <a:bodyPr anchor="ctr"/>
          <a:lstStyle>
            <a:lvl1pPr algn="ctr">
              <a:defRPr sz="2953"/>
            </a:lvl1pPr>
          </a:lstStyle>
          <a:p>
            <a:r>
              <a:rPr lang="en-GB"/>
              <a:t>Click to edit Master title style</a:t>
            </a:r>
            <a:endParaRPr lang="en-US"/>
          </a:p>
        </p:txBody>
      </p:sp>
    </p:spTree>
    <p:extLst>
      <p:ext uri="{BB962C8B-B14F-4D97-AF65-F5344CB8AC3E}">
        <p14:creationId xmlns:p14="http://schemas.microsoft.com/office/powerpoint/2010/main" val="39999513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ctr"/>
          <a:lstStyle>
            <a:lvl1pPr algn="ctr">
              <a:defRPr sz="2531" b="1"/>
            </a:lvl1pPr>
          </a:lstStyle>
          <a:p>
            <a:r>
              <a:rPr lang="en-GB"/>
              <a:t>Click to edit Master title style</a:t>
            </a:r>
            <a:endParaRPr lang="en-US"/>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10196" y="1435448"/>
            <a:ext cx="4010918" cy="4690318"/>
          </a:xfrm>
        </p:spPr>
        <p:txBody>
          <a:bodyPr/>
          <a:lstStyle>
            <a:lvl1pPr marL="0" indent="0" algn="ctr">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GB"/>
              <a:t>Click to edit Master text styles</a:t>
            </a:r>
          </a:p>
        </p:txBody>
      </p:sp>
    </p:spTree>
    <p:extLst>
      <p:ext uri="{BB962C8B-B14F-4D97-AF65-F5344CB8AC3E}">
        <p14:creationId xmlns:p14="http://schemas.microsoft.com/office/powerpoint/2010/main" val="375339464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155" y="4800824"/>
            <a:ext cx="11032954" cy="567035"/>
          </a:xfrm>
        </p:spPr>
        <p:txBody>
          <a:bodyPr/>
          <a:lstStyle>
            <a:lvl1pPr algn="ctr">
              <a:defRPr sz="2953" b="1"/>
            </a:lvl1pPr>
          </a:lstStyle>
          <a:p>
            <a:r>
              <a:rPr lang="en-GB"/>
              <a:t>Click to edit Master title style</a:t>
            </a:r>
            <a:endParaRPr lang="en-US"/>
          </a:p>
        </p:txBody>
      </p:sp>
      <p:sp>
        <p:nvSpPr>
          <p:cNvPr id="3" name="Picture Placeholder 2"/>
          <p:cNvSpPr>
            <a:spLocks noGrp="1"/>
          </p:cNvSpPr>
          <p:nvPr>
            <p:ph type="pic" idx="1"/>
          </p:nvPr>
        </p:nvSpPr>
        <p:spPr>
          <a:xfrm>
            <a:off x="531155" y="239271"/>
            <a:ext cx="11032954" cy="4487883"/>
          </a:xfrm>
        </p:spPr>
        <p:txBody>
          <a:bodyPr/>
          <a:lstStyle>
            <a:lvl1pPr marL="0" indent="0" algn="ctr">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Arial-BoldMT" charset="0"/>
            </a:endParaRPr>
          </a:p>
        </p:txBody>
      </p:sp>
      <p:sp>
        <p:nvSpPr>
          <p:cNvPr id="4" name="Text Placeholder 3"/>
          <p:cNvSpPr>
            <a:spLocks noGrp="1"/>
          </p:cNvSpPr>
          <p:nvPr>
            <p:ph type="body" sz="half" idx="2"/>
          </p:nvPr>
        </p:nvSpPr>
        <p:spPr>
          <a:xfrm>
            <a:off x="531155" y="5367859"/>
            <a:ext cx="11032954" cy="804788"/>
          </a:xfrm>
        </p:spPr>
        <p:txBody>
          <a:bodyPr/>
          <a:lstStyle>
            <a:lvl1pPr marL="0" indent="0" algn="ctr">
              <a:buNone/>
              <a:defRPr sz="1969"/>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GB"/>
              <a:t>Click to edit Master text styles</a:t>
            </a:r>
          </a:p>
        </p:txBody>
      </p:sp>
    </p:spTree>
    <p:extLst>
      <p:ext uri="{BB962C8B-B14F-4D97-AF65-F5344CB8AC3E}">
        <p14:creationId xmlns:p14="http://schemas.microsoft.com/office/powerpoint/2010/main" val="231392400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6420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30FF-B78D-5804-82C1-89A862AD5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5E137B-A0A4-58C1-B306-595BBCB8A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FD21E8-B7B6-335F-7985-E11A11A09A1C}"/>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5" name="Footer Placeholder 4">
            <a:extLst>
              <a:ext uri="{FF2B5EF4-FFF2-40B4-BE49-F238E27FC236}">
                <a16:creationId xmlns:a16="http://schemas.microsoft.com/office/drawing/2014/main" id="{01BE1C39-5D1E-3587-97F4-B42408A45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651FD3-8359-EE56-149A-7A4CC9E279FC}"/>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2437968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7892" y="340533"/>
            <a:ext cx="11003723" cy="2531531"/>
          </a:xfrm>
        </p:spPr>
        <p:txBody>
          <a:bodyPr/>
          <a:lstStyle>
            <a:lvl1pPr algn="r">
              <a:defRPr/>
            </a:lvl1pPr>
          </a:lstStyle>
          <a:p>
            <a:r>
              <a:rPr lang="en-US"/>
              <a:t>Click to edit Master title style</a:t>
            </a:r>
          </a:p>
        </p:txBody>
      </p:sp>
      <p:sp>
        <p:nvSpPr>
          <p:cNvPr id="3" name="Subtitle 2"/>
          <p:cNvSpPr>
            <a:spLocks noGrp="1"/>
          </p:cNvSpPr>
          <p:nvPr>
            <p:ph type="subTitle" idx="1"/>
          </p:nvPr>
        </p:nvSpPr>
        <p:spPr>
          <a:xfrm>
            <a:off x="627892" y="2973325"/>
            <a:ext cx="11003723" cy="3037837"/>
          </a:xfrm>
        </p:spPr>
        <p:txBody>
          <a:bodyPr/>
          <a:lstStyle>
            <a:lvl1pPr marL="0" indent="0" algn="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299550926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1"/>
            <a:ext cx="10868708" cy="848128"/>
          </a:xfrm>
        </p:spPr>
        <p:txBody>
          <a:bodyPr anchor="ctr"/>
          <a:lstStyle>
            <a:lvl1pPr algn="l">
              <a:defRPr sz="2953"/>
            </a:lvl1pPr>
          </a:lstStyle>
          <a:p>
            <a:r>
              <a:rPr lang="en-US"/>
              <a:t>Click to edit Master title style</a:t>
            </a:r>
          </a:p>
        </p:txBody>
      </p:sp>
      <p:sp>
        <p:nvSpPr>
          <p:cNvPr id="3" name="Content Placeholder 2"/>
          <p:cNvSpPr>
            <a:spLocks noGrp="1"/>
          </p:cNvSpPr>
          <p:nvPr>
            <p:ph idx="1"/>
          </p:nvPr>
        </p:nvSpPr>
        <p:spPr>
          <a:xfrm>
            <a:off x="695400" y="1251883"/>
            <a:ext cx="10868708" cy="4655105"/>
          </a:xfrm>
        </p:spPr>
        <p:txBody>
          <a:bodyPr/>
          <a:lstStyle>
            <a:lvl1pPr marL="321457" indent="-321457" algn="l">
              <a:buClr>
                <a:srgbClr val="00988E"/>
              </a:buClr>
              <a:buFont typeface="Arial"/>
              <a:buChar char="•"/>
              <a:defRPr sz="2109"/>
            </a:lvl1pPr>
            <a:lvl2pPr marL="321457" indent="-321457" algn="l">
              <a:buClr>
                <a:srgbClr val="00988E"/>
              </a:buClr>
              <a:buFont typeface="Arial"/>
              <a:buChar char="•"/>
              <a:defRPr sz="2109"/>
            </a:lvl2pPr>
            <a:lvl3pPr marL="632790" indent="-321457" algn="l">
              <a:buClr>
                <a:srgbClr val="4D4E53"/>
              </a:buClr>
              <a:buFont typeface="Arial"/>
              <a:buChar char="•"/>
              <a:defRPr sz="1969"/>
            </a:lvl3pPr>
            <a:lvl4pPr marL="936529" indent="-321457" algn="l">
              <a:buClr>
                <a:srgbClr val="9E9E9E"/>
              </a:buClr>
              <a:buFont typeface="Arial"/>
              <a:buChar char="•"/>
              <a:defRPr sz="1687"/>
            </a:lvl4pPr>
            <a:lvl5pPr marL="1265580" indent="-321457" algn="l">
              <a:buClr>
                <a:srgbClr val="9E9E9E"/>
              </a:buClr>
              <a:buFont typeface="Arial"/>
              <a:buChar char="•"/>
              <a:defRPr sz="140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85027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36215" cy="860625"/>
          </a:xfrm>
        </p:spPr>
        <p:txBody>
          <a:bodyPr anchor="ctr"/>
          <a:lstStyle>
            <a:lvl1pPr algn="ctr">
              <a:defRPr sz="2953"/>
            </a:lvl1pPr>
          </a:lstStyle>
          <a:p>
            <a:r>
              <a:rPr lang="en-US"/>
              <a:t>Click to edit Master title style</a:t>
            </a:r>
          </a:p>
        </p:txBody>
      </p:sp>
      <p:sp>
        <p:nvSpPr>
          <p:cNvPr id="3" name="Content Placeholder 2"/>
          <p:cNvSpPr>
            <a:spLocks noGrp="1"/>
          </p:cNvSpPr>
          <p:nvPr>
            <p:ph sz="half" idx="1"/>
          </p:nvPr>
        </p:nvSpPr>
        <p:spPr>
          <a:xfrm>
            <a:off x="695400" y="1251883"/>
            <a:ext cx="5220891" cy="4809909"/>
          </a:xfrm>
        </p:spPr>
        <p:txBody>
          <a:bodyPr/>
          <a:lstStyle>
            <a:lvl1pPr marL="321457" indent="-321457" algn="l">
              <a:buClr>
                <a:srgbClr val="00988E"/>
              </a:buClr>
              <a:buFont typeface="Arial"/>
              <a:buChar char="•"/>
              <a:defRPr sz="1969"/>
            </a:lvl1pPr>
            <a:lvl2pPr marL="241093" indent="-241093" algn="l">
              <a:buClr>
                <a:srgbClr val="4D4E53"/>
              </a:buClr>
              <a:buFont typeface="Arial"/>
              <a:buChar char="•"/>
              <a:defRPr sz="1687"/>
            </a:lvl2pPr>
            <a:lvl3pPr marL="241093" indent="-241093" algn="l">
              <a:buClr>
                <a:srgbClr val="9E9E9E"/>
              </a:buClr>
              <a:buFont typeface="Arial"/>
              <a:buChar char="•"/>
              <a:defRPr sz="1406">
                <a:solidFill>
                  <a:srgbClr val="4D4E53"/>
                </a:solidFill>
              </a:defRPr>
            </a:lvl3pPr>
            <a:lvl4pPr marL="200911" indent="-200911" algn="l">
              <a:buClr>
                <a:srgbClr val="9E9E9E"/>
              </a:buClr>
              <a:buFont typeface="Arial"/>
              <a:buChar char="•"/>
              <a:defRPr sz="1266">
                <a:solidFill>
                  <a:srgbClr val="4D4E53"/>
                </a:solidFill>
              </a:defRPr>
            </a:lvl4pPr>
            <a:lvl5pPr marL="200911" indent="-200911" algn="l">
              <a:buClr>
                <a:srgbClr val="9E9E9E"/>
              </a:buClr>
              <a:buFont typeface="Arial"/>
              <a:buChar char="•"/>
              <a:defRPr sz="1266">
                <a:solidFill>
                  <a:srgbClr val="4D4E53"/>
                </a:solidFill>
              </a:defRPr>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24" y="1251883"/>
            <a:ext cx="5220891" cy="4809909"/>
          </a:xfrm>
        </p:spPr>
        <p:txBody>
          <a:bodyPr/>
          <a:lstStyle>
            <a:lvl1pPr marL="321457" indent="-321457" algn="l">
              <a:buClr>
                <a:srgbClr val="00988E"/>
              </a:buClr>
              <a:buFont typeface="Arial"/>
              <a:buChar char="•"/>
              <a:defRPr sz="1969"/>
            </a:lvl1pPr>
            <a:lvl2pPr marL="241093" indent="-241093" algn="l">
              <a:buClr>
                <a:srgbClr val="4D4E53"/>
              </a:buClr>
              <a:buFont typeface="Arial"/>
              <a:buChar char="•"/>
              <a:defRPr sz="1687"/>
            </a:lvl2pPr>
            <a:lvl3pPr marL="241093" indent="-241093" algn="l">
              <a:buClr>
                <a:srgbClr val="9E9E9E"/>
              </a:buClr>
              <a:buFont typeface="Arial"/>
              <a:buChar char="•"/>
              <a:defRPr sz="1406"/>
            </a:lvl3pPr>
            <a:lvl4pPr marL="200911" indent="-200911" algn="l">
              <a:buClr>
                <a:srgbClr val="9E9E9E"/>
              </a:buClr>
              <a:buFont typeface="Arial"/>
              <a:buChar char="•"/>
              <a:defRPr sz="1266"/>
            </a:lvl4pPr>
            <a:lvl5pPr marL="200911" indent="-200911" algn="l">
              <a:buClr>
                <a:srgbClr val="9E9E9E"/>
              </a:buClr>
              <a:buFont typeface="Arial"/>
              <a:buChar cha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9014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36215" cy="860625"/>
          </a:xfrm>
        </p:spPr>
        <p:txBody>
          <a:bodyPr anchor="ctr"/>
          <a:lstStyle>
            <a:lvl1pPr algn="ctr">
              <a:defRPr sz="2953"/>
            </a:lvl1pPr>
          </a:lstStyle>
          <a:p>
            <a:r>
              <a:rPr lang="en-US"/>
              <a:t>Click to edit Master title style</a:t>
            </a:r>
          </a:p>
        </p:txBody>
      </p:sp>
    </p:spTree>
    <p:extLst>
      <p:ext uri="{BB962C8B-B14F-4D97-AF65-F5344CB8AC3E}">
        <p14:creationId xmlns:p14="http://schemas.microsoft.com/office/powerpoint/2010/main" val="566644989"/>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ctr"/>
          <a:lstStyle>
            <a:lvl1pPr algn="ctr">
              <a:defRPr sz="2531" b="1"/>
            </a:lvl1pPr>
          </a:lstStyle>
          <a:p>
            <a:r>
              <a:rPr lang="en-US"/>
              <a:t>Click to edit Master title style</a:t>
            </a:r>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p:spPr>
        <p:txBody>
          <a:bodyPr/>
          <a:lstStyle>
            <a:lvl1pPr marL="0" indent="0" algn="ctr">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28059200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155" y="4800824"/>
            <a:ext cx="11032954" cy="567035"/>
          </a:xfrm>
        </p:spPr>
        <p:txBody>
          <a:bodyPr/>
          <a:lstStyle>
            <a:lvl1pPr algn="ctr">
              <a:defRPr sz="2953" b="1"/>
            </a:lvl1pPr>
          </a:lstStyle>
          <a:p>
            <a:r>
              <a:rPr lang="en-US"/>
              <a:t>Click to edit Master title style</a:t>
            </a:r>
          </a:p>
        </p:txBody>
      </p:sp>
      <p:sp>
        <p:nvSpPr>
          <p:cNvPr id="3" name="Picture Placeholder 2"/>
          <p:cNvSpPr>
            <a:spLocks noGrp="1"/>
          </p:cNvSpPr>
          <p:nvPr>
            <p:ph type="pic" idx="1"/>
          </p:nvPr>
        </p:nvSpPr>
        <p:spPr>
          <a:xfrm>
            <a:off x="531155" y="239271"/>
            <a:ext cx="11032954" cy="4487883"/>
          </a:xfrm>
        </p:spPr>
        <p:txBody>
          <a:bodyPr/>
          <a:lstStyle>
            <a:lvl1pPr marL="0" indent="0" algn="ctr">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r>
              <a:rPr lang="en-US" noProof="0">
                <a:sym typeface="Arial-BoldMT" charset="0"/>
              </a:rPr>
              <a:t>Click icon to add picture</a:t>
            </a:r>
          </a:p>
        </p:txBody>
      </p:sp>
      <p:sp>
        <p:nvSpPr>
          <p:cNvPr id="4" name="Text Placeholder 3"/>
          <p:cNvSpPr>
            <a:spLocks noGrp="1"/>
          </p:cNvSpPr>
          <p:nvPr>
            <p:ph type="body" sz="half" idx="2"/>
          </p:nvPr>
        </p:nvSpPr>
        <p:spPr>
          <a:xfrm>
            <a:off x="531155" y="5367859"/>
            <a:ext cx="11032954" cy="804788"/>
          </a:xfrm>
        </p:spPr>
        <p:txBody>
          <a:bodyPr/>
          <a:lstStyle>
            <a:lvl1pPr marL="0" indent="0" algn="ctr">
              <a:buNone/>
              <a:defRPr sz="1969"/>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91317992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8013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52E9-2437-449C-9D75-DF23A21B39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72AC52-826B-4279-BF09-F8FFCBF27E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6C27E-5EE9-4385-A578-42DDC5F775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8AA5C3-F4AB-42B2-9609-694BDE0A2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0095DB-A3CA-4BBF-818A-0764A775E1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6A01F3-2474-4796-8E90-6A7A0C7469DB}"/>
              </a:ext>
            </a:extLst>
          </p:cNvPr>
          <p:cNvSpPr>
            <a:spLocks noGrp="1"/>
          </p:cNvSpPr>
          <p:nvPr>
            <p:ph type="dt" sz="half" idx="10"/>
          </p:nvPr>
        </p:nvSpPr>
        <p:spPr/>
        <p:txBody>
          <a:bodyPr/>
          <a:lstStyle/>
          <a:p>
            <a:fld id="{9D22D996-0165-4EA2-841D-C2FF8529E530}" type="datetimeFigureOut">
              <a:rPr lang="en-GB" smtClean="0"/>
              <a:t>19/06/2024</a:t>
            </a:fld>
            <a:endParaRPr lang="en-GB"/>
          </a:p>
        </p:txBody>
      </p:sp>
      <p:sp>
        <p:nvSpPr>
          <p:cNvPr id="8" name="Footer Placeholder 7">
            <a:extLst>
              <a:ext uri="{FF2B5EF4-FFF2-40B4-BE49-F238E27FC236}">
                <a16:creationId xmlns:a16="http://schemas.microsoft.com/office/drawing/2014/main" id="{1DF2AFAC-1F7B-4CF1-BD0D-252DFA19A6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E79A9C6-A5EB-47A0-83BB-2C86D04DE7DF}"/>
              </a:ext>
            </a:extLst>
          </p:cNvPr>
          <p:cNvSpPr>
            <a:spLocks noGrp="1"/>
          </p:cNvSpPr>
          <p:nvPr>
            <p:ph type="sldNum" sz="quarter" idx="12"/>
          </p:nvPr>
        </p:nvSpPr>
        <p:spPr/>
        <p:txBody>
          <a:bodyPr/>
          <a:lstStyle/>
          <a:p>
            <a:fld id="{D38DFD72-F052-4099-B148-A3EE27D6FC9F}" type="slidenum">
              <a:rPr lang="en-GB" smtClean="0"/>
              <a:t>‹#›</a:t>
            </a:fld>
            <a:endParaRPr lang="en-GB"/>
          </a:p>
        </p:txBody>
      </p:sp>
    </p:spTree>
    <p:extLst>
      <p:ext uri="{BB962C8B-B14F-4D97-AF65-F5344CB8AC3E}">
        <p14:creationId xmlns:p14="http://schemas.microsoft.com/office/powerpoint/2010/main" val="15040027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9FFF-FBC3-D091-C4E7-76E773CDC7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39B2DA-DE9A-A011-B9BE-E268D43BF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A3D102-2627-3ABB-63AB-FCDA5D84E2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806E35-C3F3-7362-8E5A-EDF4202F33D4}"/>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6" name="Footer Placeholder 5">
            <a:extLst>
              <a:ext uri="{FF2B5EF4-FFF2-40B4-BE49-F238E27FC236}">
                <a16:creationId xmlns:a16="http://schemas.microsoft.com/office/drawing/2014/main" id="{9A3AF6F1-3054-2B29-E85C-1D17AD4D83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965A0-3580-0AFD-F9C7-984338E09C11}"/>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2190226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B055-EDBD-23C9-46AC-6C467DD134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F4092D-93EC-D8D4-7C23-625A4B09F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09B2FE-6952-C4E8-5857-18FCF722D1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36C9ED-17A6-E19E-9C61-52C77CB2FC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3F187A-F5BD-1A20-B423-E8E8B4D369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B035AA-EFAD-615A-F2B7-4469A9F3A519}"/>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8" name="Footer Placeholder 7">
            <a:extLst>
              <a:ext uri="{FF2B5EF4-FFF2-40B4-BE49-F238E27FC236}">
                <a16:creationId xmlns:a16="http://schemas.microsoft.com/office/drawing/2014/main" id="{AEEC6F20-5B0A-FF1F-F8D8-AE2BD1E091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B313EF-7CA7-62E4-2867-D9D4E429A332}"/>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28376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B6162-F33C-B949-313C-4DF192DA88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3F41301-ED4E-C2FC-98E5-B7C7F847414F}"/>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4" name="Footer Placeholder 3">
            <a:extLst>
              <a:ext uri="{FF2B5EF4-FFF2-40B4-BE49-F238E27FC236}">
                <a16:creationId xmlns:a16="http://schemas.microsoft.com/office/drawing/2014/main" id="{8F2AE665-BACB-8F3D-9226-547B9D06B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D3373F1-07E9-C896-7F05-E25648E76D91}"/>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977809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D8ED0E-FFC2-22A4-AB39-600CFF8DF53F}"/>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3" name="Footer Placeholder 2">
            <a:extLst>
              <a:ext uri="{FF2B5EF4-FFF2-40B4-BE49-F238E27FC236}">
                <a16:creationId xmlns:a16="http://schemas.microsoft.com/office/drawing/2014/main" id="{FA778C8D-7FB4-266A-A0F4-AC958ADB8F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4AFD90-A047-433D-9AA8-C94DB200390F}"/>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63143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0F545-B22F-5985-8AC6-3FBB2724A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CAE0EF4-D012-401B-D911-25B6D952D2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760BAD-1842-4721-3D38-D53ABFFEF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439E5-2599-18D9-2753-35CFFEE4BCCE}"/>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6" name="Footer Placeholder 5">
            <a:extLst>
              <a:ext uri="{FF2B5EF4-FFF2-40B4-BE49-F238E27FC236}">
                <a16:creationId xmlns:a16="http://schemas.microsoft.com/office/drawing/2014/main" id="{77DEC6C0-AF9A-E127-C898-962340C453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AD3565-E9EE-DE82-C4D2-1DF8F3F4128E}"/>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196294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AF2C-177C-6462-8630-B8214176E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078F55-F04E-9EF1-2D56-0EA07E1501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240BD0-7032-4D32-1DE3-17DB2187B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7C8759-9ED6-9BB7-5A2C-71A8203E42F6}"/>
              </a:ext>
            </a:extLst>
          </p:cNvPr>
          <p:cNvSpPr>
            <a:spLocks noGrp="1"/>
          </p:cNvSpPr>
          <p:nvPr>
            <p:ph type="dt" sz="half" idx="10"/>
          </p:nvPr>
        </p:nvSpPr>
        <p:spPr/>
        <p:txBody>
          <a:bodyPr/>
          <a:lstStyle/>
          <a:p>
            <a:fld id="{FCCC4C8E-0702-4393-A4D5-4EC9B33A5174}" type="datetimeFigureOut">
              <a:rPr lang="en-GB" smtClean="0"/>
              <a:t>19/06/2024</a:t>
            </a:fld>
            <a:endParaRPr lang="en-GB"/>
          </a:p>
        </p:txBody>
      </p:sp>
      <p:sp>
        <p:nvSpPr>
          <p:cNvPr id="6" name="Footer Placeholder 5">
            <a:extLst>
              <a:ext uri="{FF2B5EF4-FFF2-40B4-BE49-F238E27FC236}">
                <a16:creationId xmlns:a16="http://schemas.microsoft.com/office/drawing/2014/main" id="{011DD1CA-7167-9AD5-FDC5-FB20A8DA3A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C6BF3-6BF7-0E12-79C7-8FA7283BD37D}"/>
              </a:ext>
            </a:extLst>
          </p:cNvPr>
          <p:cNvSpPr>
            <a:spLocks noGrp="1"/>
          </p:cNvSpPr>
          <p:nvPr>
            <p:ph type="sldNum" sz="quarter" idx="12"/>
          </p:nvPr>
        </p:nvSpPr>
        <p:spPr/>
        <p:txBody>
          <a:bodyPr/>
          <a:lstStyle/>
          <a:p>
            <a:fld id="{3C8F9847-3E59-4A4D-970B-EEE6330DDA8F}" type="slidenum">
              <a:rPr lang="en-GB" smtClean="0"/>
              <a:t>‹#›</a:t>
            </a:fld>
            <a:endParaRPr lang="en-GB"/>
          </a:p>
        </p:txBody>
      </p:sp>
    </p:spTree>
    <p:extLst>
      <p:ext uri="{BB962C8B-B14F-4D97-AF65-F5344CB8AC3E}">
        <p14:creationId xmlns:p14="http://schemas.microsoft.com/office/powerpoint/2010/main" val="60411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image" Target="../media/image2.png"/><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7D6D53-FAAE-4A52-C20B-0D5A89FAA4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EB931D-EDC4-00AB-77E4-A3CB1F86F4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2608B8-1C05-6E3F-5CA7-DE1327AA6D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C4C8E-0702-4393-A4D5-4EC9B33A5174}" type="datetimeFigureOut">
              <a:rPr lang="en-GB" smtClean="0"/>
              <a:t>19/06/2024</a:t>
            </a:fld>
            <a:endParaRPr lang="en-GB"/>
          </a:p>
        </p:txBody>
      </p:sp>
      <p:sp>
        <p:nvSpPr>
          <p:cNvPr id="5" name="Footer Placeholder 4">
            <a:extLst>
              <a:ext uri="{FF2B5EF4-FFF2-40B4-BE49-F238E27FC236}">
                <a16:creationId xmlns:a16="http://schemas.microsoft.com/office/drawing/2014/main" id="{27D781BD-BB25-0323-9E51-57A367B8F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4BCEB9-CA87-CAF2-BFD7-4BDF5F23C5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F9847-3E59-4A4D-970B-EEE6330DDA8F}" type="slidenum">
              <a:rPr lang="en-GB" smtClean="0"/>
              <a:t>‹#›</a:t>
            </a:fld>
            <a:endParaRPr lang="en-GB"/>
          </a:p>
        </p:txBody>
      </p:sp>
    </p:spTree>
    <p:extLst>
      <p:ext uri="{BB962C8B-B14F-4D97-AF65-F5344CB8AC3E}">
        <p14:creationId xmlns:p14="http://schemas.microsoft.com/office/powerpoint/2010/main" val="12106969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65AC0-4FBB-45F3-AE72-91097372A749}" type="datetimeFigureOut">
              <a:rPr lang="en-GB" smtClean="0"/>
              <a:t>19/06/2024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0268B-7821-4936-B0E7-CDABDF0CEE1A}" type="slidenum">
              <a:rPr lang="en-GB" smtClean="0"/>
              <a:t>‹#›</a:t>
            </a:fld>
            <a:endParaRPr lang="en-GB"/>
          </a:p>
        </p:txBody>
      </p:sp>
    </p:spTree>
    <p:extLst>
      <p:ext uri="{BB962C8B-B14F-4D97-AF65-F5344CB8AC3E}">
        <p14:creationId xmlns:p14="http://schemas.microsoft.com/office/powerpoint/2010/main" val="731398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9133A3B5-4653-8162-5D53-D44116938D0E}"/>
              </a:ext>
            </a:extLst>
          </p:cNvPr>
          <p:cNvSpPr>
            <a:spLocks noGrp="1" noChangeArrowheads="1"/>
          </p:cNvSpPr>
          <p:nvPr>
            <p:ph type="title"/>
          </p:nvPr>
        </p:nvSpPr>
        <p:spPr bwMode="auto">
          <a:xfrm>
            <a:off x="695028" y="188640"/>
            <a:ext cx="10935891" cy="2649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0" tIns="0" rIns="57799" bIns="0" numCol="1" anchor="b" anchorCtr="0" compatLnSpc="1">
            <a:prstTxWarp prst="textNoShape">
              <a:avLst/>
            </a:prstTxWarp>
          </a:bodyPr>
          <a:lstStyle/>
          <a:p>
            <a:pPr lvl="0"/>
            <a:r>
              <a:rPr lang="en-US">
                <a:sym typeface="Georgia-Bold" charset="0"/>
              </a:rPr>
              <a:t>Click to edit Master title style</a:t>
            </a:r>
          </a:p>
        </p:txBody>
      </p:sp>
      <p:sp>
        <p:nvSpPr>
          <p:cNvPr id="3074" name="Rectangle 2">
            <a:extLst>
              <a:ext uri="{FF2B5EF4-FFF2-40B4-BE49-F238E27FC236}">
                <a16:creationId xmlns:a16="http://schemas.microsoft.com/office/drawing/2014/main" id="{A7B5B9C2-CABA-B387-98B3-A35F556D3586}"/>
              </a:ext>
            </a:extLst>
          </p:cNvPr>
          <p:cNvSpPr>
            <a:spLocks noGrp="1" noChangeArrowheads="1"/>
          </p:cNvSpPr>
          <p:nvPr>
            <p:ph type="body" idx="1"/>
          </p:nvPr>
        </p:nvSpPr>
        <p:spPr bwMode="auto">
          <a:xfrm>
            <a:off x="695028" y="2960191"/>
            <a:ext cx="10935891" cy="2946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108599" bIns="50800" numCol="1" anchor="t" anchorCtr="0" compatLnSpc="1">
            <a:prstTxWarp prst="textNoShape">
              <a:avLst/>
            </a:prstTxWarp>
          </a:bodyPr>
          <a:lstStyle/>
          <a:p>
            <a:pPr lvl="0"/>
            <a:r>
              <a:rPr lang="en-US">
                <a:sym typeface="Arial-BoldMT" charset="0"/>
              </a:rPr>
              <a:t>Click to edit Master text styles</a:t>
            </a:r>
          </a:p>
          <a:p>
            <a:pPr lvl="1"/>
            <a:r>
              <a:rPr lang="en-US">
                <a:sym typeface="Arial-BoldMT" charset="0"/>
              </a:rPr>
              <a:t>Second level</a:t>
            </a:r>
          </a:p>
          <a:p>
            <a:pPr lvl="2"/>
            <a:r>
              <a:rPr lang="en-US">
                <a:sym typeface="Arial-BoldMT" charset="0"/>
              </a:rPr>
              <a:t>Third level</a:t>
            </a:r>
          </a:p>
          <a:p>
            <a:pPr lvl="3"/>
            <a:r>
              <a:rPr lang="en-US">
                <a:sym typeface="Arial-BoldMT" charset="0"/>
              </a:rPr>
              <a:t>Fourth level</a:t>
            </a:r>
          </a:p>
          <a:p>
            <a:pPr lvl="4"/>
            <a:r>
              <a:rPr lang="en-US">
                <a:sym typeface="Arial-BoldMT" charset="0"/>
              </a:rPr>
              <a:t>Fifth level</a:t>
            </a:r>
          </a:p>
        </p:txBody>
      </p:sp>
      <p:sp>
        <p:nvSpPr>
          <p:cNvPr id="1028" name="Rectangle 3">
            <a:extLst>
              <a:ext uri="{FF2B5EF4-FFF2-40B4-BE49-F238E27FC236}">
                <a16:creationId xmlns:a16="http://schemas.microsoft.com/office/drawing/2014/main" id="{AC8B593C-04FF-93FE-42B4-CBB0BC39AB16}"/>
              </a:ext>
            </a:extLst>
          </p:cNvPr>
          <p:cNvSpPr>
            <a:spLocks/>
          </p:cNvSpPr>
          <p:nvPr/>
        </p:nvSpPr>
        <p:spPr bwMode="auto">
          <a:xfrm>
            <a:off x="-11906" y="0"/>
            <a:ext cx="12227719" cy="75902"/>
          </a:xfrm>
          <a:prstGeom prst="rect">
            <a:avLst/>
          </a:prstGeom>
          <a:solidFill>
            <a:srgbClr val="90BBBA"/>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eaLnBrk="0" hangingPunct="0">
              <a:defRPr sz="2000">
                <a:solidFill>
                  <a:srgbClr val="636363"/>
                </a:solidFill>
                <a:latin typeface="Arial" pitchFamily="34" charset="0"/>
                <a:ea typeface="ヒラギノ角ゴ ProN W3" pitchFamily="123" charset="-128"/>
                <a:sym typeface="Arial" pitchFamily="34" charset="0"/>
              </a:defRPr>
            </a:lvl1pPr>
            <a:lvl2pPr marL="742950" indent="-285750" eaLnBrk="0" hangingPunct="0">
              <a:defRPr sz="2000">
                <a:solidFill>
                  <a:srgbClr val="636363"/>
                </a:solidFill>
                <a:latin typeface="Arial" pitchFamily="34" charset="0"/>
                <a:ea typeface="ヒラギノ角ゴ ProN W3" pitchFamily="123" charset="-128"/>
                <a:sym typeface="Arial" pitchFamily="34" charset="0"/>
              </a:defRPr>
            </a:lvl2pPr>
            <a:lvl3pPr marL="1143000" indent="-228600" eaLnBrk="0" hangingPunct="0">
              <a:defRPr sz="2000">
                <a:solidFill>
                  <a:srgbClr val="636363"/>
                </a:solidFill>
                <a:latin typeface="Arial" pitchFamily="34" charset="0"/>
                <a:ea typeface="ヒラギノ角ゴ ProN W3" pitchFamily="123" charset="-128"/>
                <a:sym typeface="Arial" pitchFamily="34" charset="0"/>
              </a:defRPr>
            </a:lvl3pPr>
            <a:lvl4pPr marL="1600200" indent="-228600" eaLnBrk="0" hangingPunct="0">
              <a:defRPr sz="2000">
                <a:solidFill>
                  <a:srgbClr val="636363"/>
                </a:solidFill>
                <a:latin typeface="Arial" pitchFamily="34" charset="0"/>
                <a:ea typeface="ヒラギノ角ゴ ProN W3" pitchFamily="123" charset="-128"/>
                <a:sym typeface="Arial" pitchFamily="34" charset="0"/>
              </a:defRPr>
            </a:lvl4pPr>
            <a:lvl5pPr marL="2057400" indent="-228600" eaLnBrk="0" hangingPunct="0">
              <a:defRPr sz="2000">
                <a:solidFill>
                  <a:srgbClr val="636363"/>
                </a:solidFill>
                <a:latin typeface="Arial" pitchFamily="34" charset="0"/>
                <a:ea typeface="ヒラギノ角ゴ ProN W3" pitchFamily="123" charset="-128"/>
                <a:sym typeface="Arial" pitchFamily="34" charset="0"/>
              </a:defRPr>
            </a:lvl5pPr>
            <a:lvl6pPr marL="25146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6pPr>
            <a:lvl7pPr marL="29718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7pPr>
            <a:lvl8pPr marL="34290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8pPr>
            <a:lvl9pPr marL="38862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9pPr>
          </a:lstStyle>
          <a:p>
            <a:pPr eaLnBrk="1" hangingPunct="1">
              <a:defRPr/>
            </a:pPr>
            <a:endParaRPr lang="en-US" altLang="en-US" sz="1406"/>
          </a:p>
        </p:txBody>
      </p:sp>
      <p:grpSp>
        <p:nvGrpSpPr>
          <p:cNvPr id="1029" name="Group 7">
            <a:extLst>
              <a:ext uri="{FF2B5EF4-FFF2-40B4-BE49-F238E27FC236}">
                <a16:creationId xmlns:a16="http://schemas.microsoft.com/office/drawing/2014/main" id="{E5434ACD-8D0E-AAF5-E4A1-C808664958F1}"/>
              </a:ext>
            </a:extLst>
          </p:cNvPr>
          <p:cNvGrpSpPr>
            <a:grpSpLocks/>
          </p:cNvGrpSpPr>
          <p:nvPr/>
        </p:nvGrpSpPr>
        <p:grpSpPr bwMode="auto">
          <a:xfrm>
            <a:off x="-11907" y="6241852"/>
            <a:ext cx="12215813" cy="619497"/>
            <a:chOff x="0" y="0"/>
            <a:chExt cx="8208" cy="554"/>
          </a:xfrm>
        </p:grpSpPr>
        <p:sp>
          <p:nvSpPr>
            <p:cNvPr id="1030" name="Rectangle 4">
              <a:extLst>
                <a:ext uri="{FF2B5EF4-FFF2-40B4-BE49-F238E27FC236}">
                  <a16:creationId xmlns:a16="http://schemas.microsoft.com/office/drawing/2014/main" id="{C0BFE0E0-1DA3-D964-C353-6344AF90AC93}"/>
                </a:ext>
              </a:extLst>
            </p:cNvPr>
            <p:cNvSpPr>
              <a:spLocks/>
            </p:cNvSpPr>
            <p:nvPr/>
          </p:nvSpPr>
          <p:spPr bwMode="auto">
            <a:xfrm>
              <a:off x="0" y="0"/>
              <a:ext cx="8208" cy="552"/>
            </a:xfrm>
            <a:prstGeom prst="rect">
              <a:avLst/>
            </a:prstGeom>
            <a:solidFill>
              <a:srgbClr val="90BBBA"/>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eaLnBrk="0" hangingPunct="0">
                <a:defRPr sz="2000">
                  <a:solidFill>
                    <a:srgbClr val="636363"/>
                  </a:solidFill>
                  <a:latin typeface="Arial" pitchFamily="34" charset="0"/>
                  <a:ea typeface="ヒラギノ角ゴ ProN W3" pitchFamily="123" charset="-128"/>
                  <a:sym typeface="Arial" pitchFamily="34" charset="0"/>
                </a:defRPr>
              </a:lvl1pPr>
              <a:lvl2pPr marL="742950" indent="-285750" eaLnBrk="0" hangingPunct="0">
                <a:defRPr sz="2000">
                  <a:solidFill>
                    <a:srgbClr val="636363"/>
                  </a:solidFill>
                  <a:latin typeface="Arial" pitchFamily="34" charset="0"/>
                  <a:ea typeface="ヒラギノ角ゴ ProN W3" pitchFamily="123" charset="-128"/>
                  <a:sym typeface="Arial" pitchFamily="34" charset="0"/>
                </a:defRPr>
              </a:lvl2pPr>
              <a:lvl3pPr marL="1143000" indent="-228600" eaLnBrk="0" hangingPunct="0">
                <a:defRPr sz="2000">
                  <a:solidFill>
                    <a:srgbClr val="636363"/>
                  </a:solidFill>
                  <a:latin typeface="Arial" pitchFamily="34" charset="0"/>
                  <a:ea typeface="ヒラギノ角ゴ ProN W3" pitchFamily="123" charset="-128"/>
                  <a:sym typeface="Arial" pitchFamily="34" charset="0"/>
                </a:defRPr>
              </a:lvl3pPr>
              <a:lvl4pPr marL="1600200" indent="-228600" eaLnBrk="0" hangingPunct="0">
                <a:defRPr sz="2000">
                  <a:solidFill>
                    <a:srgbClr val="636363"/>
                  </a:solidFill>
                  <a:latin typeface="Arial" pitchFamily="34" charset="0"/>
                  <a:ea typeface="ヒラギノ角ゴ ProN W3" pitchFamily="123" charset="-128"/>
                  <a:sym typeface="Arial" pitchFamily="34" charset="0"/>
                </a:defRPr>
              </a:lvl4pPr>
              <a:lvl5pPr marL="2057400" indent="-228600" eaLnBrk="0" hangingPunct="0">
                <a:defRPr sz="2000">
                  <a:solidFill>
                    <a:srgbClr val="636363"/>
                  </a:solidFill>
                  <a:latin typeface="Arial" pitchFamily="34" charset="0"/>
                  <a:ea typeface="ヒラギノ角ゴ ProN W3" pitchFamily="123" charset="-128"/>
                  <a:sym typeface="Arial" pitchFamily="34" charset="0"/>
                </a:defRPr>
              </a:lvl5pPr>
              <a:lvl6pPr marL="25146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6pPr>
              <a:lvl7pPr marL="29718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7pPr>
              <a:lvl8pPr marL="34290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8pPr>
              <a:lvl9pPr marL="38862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9pPr>
            </a:lstStyle>
            <a:p>
              <a:pPr eaLnBrk="1" hangingPunct="1">
                <a:defRPr/>
              </a:pPr>
              <a:endParaRPr lang="en-US" altLang="en-US" sz="1406"/>
            </a:p>
          </p:txBody>
        </p:sp>
        <p:sp>
          <p:nvSpPr>
            <p:cNvPr id="1031" name="Rectangle 5">
              <a:extLst>
                <a:ext uri="{FF2B5EF4-FFF2-40B4-BE49-F238E27FC236}">
                  <a16:creationId xmlns:a16="http://schemas.microsoft.com/office/drawing/2014/main" id="{D0EC0092-0767-5410-F7E8-8428DB1D1CDA}"/>
                </a:ext>
              </a:extLst>
            </p:cNvPr>
            <p:cNvSpPr>
              <a:spLocks/>
            </p:cNvSpPr>
            <p:nvPr/>
          </p:nvSpPr>
          <p:spPr bwMode="auto">
            <a:xfrm>
              <a:off x="8" y="42"/>
              <a:ext cx="8200" cy="512"/>
            </a:xfrm>
            <a:prstGeom prst="rect">
              <a:avLst/>
            </a:prstGeom>
            <a:solidFill>
              <a:srgbClr val="00988D"/>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eaLnBrk="0" hangingPunct="0">
                <a:defRPr sz="2000">
                  <a:solidFill>
                    <a:srgbClr val="636363"/>
                  </a:solidFill>
                  <a:latin typeface="Arial" pitchFamily="34" charset="0"/>
                  <a:ea typeface="ヒラギノ角ゴ ProN W3" pitchFamily="123" charset="-128"/>
                  <a:sym typeface="Arial" pitchFamily="34" charset="0"/>
                </a:defRPr>
              </a:lvl1pPr>
              <a:lvl2pPr marL="742950" indent="-285750" eaLnBrk="0" hangingPunct="0">
                <a:defRPr sz="2000">
                  <a:solidFill>
                    <a:srgbClr val="636363"/>
                  </a:solidFill>
                  <a:latin typeface="Arial" pitchFamily="34" charset="0"/>
                  <a:ea typeface="ヒラギノ角ゴ ProN W3" pitchFamily="123" charset="-128"/>
                  <a:sym typeface="Arial" pitchFamily="34" charset="0"/>
                </a:defRPr>
              </a:lvl2pPr>
              <a:lvl3pPr marL="1143000" indent="-228600" eaLnBrk="0" hangingPunct="0">
                <a:defRPr sz="2000">
                  <a:solidFill>
                    <a:srgbClr val="636363"/>
                  </a:solidFill>
                  <a:latin typeface="Arial" pitchFamily="34" charset="0"/>
                  <a:ea typeface="ヒラギノ角ゴ ProN W3" pitchFamily="123" charset="-128"/>
                  <a:sym typeface="Arial" pitchFamily="34" charset="0"/>
                </a:defRPr>
              </a:lvl3pPr>
              <a:lvl4pPr marL="1600200" indent="-228600" eaLnBrk="0" hangingPunct="0">
                <a:defRPr sz="2000">
                  <a:solidFill>
                    <a:srgbClr val="636363"/>
                  </a:solidFill>
                  <a:latin typeface="Arial" pitchFamily="34" charset="0"/>
                  <a:ea typeface="ヒラギノ角ゴ ProN W3" pitchFamily="123" charset="-128"/>
                  <a:sym typeface="Arial" pitchFamily="34" charset="0"/>
                </a:defRPr>
              </a:lvl4pPr>
              <a:lvl5pPr marL="2057400" indent="-228600" eaLnBrk="0" hangingPunct="0">
                <a:defRPr sz="2000">
                  <a:solidFill>
                    <a:srgbClr val="636363"/>
                  </a:solidFill>
                  <a:latin typeface="Arial" pitchFamily="34" charset="0"/>
                  <a:ea typeface="ヒラギノ角ゴ ProN W3" pitchFamily="123" charset="-128"/>
                  <a:sym typeface="Arial" pitchFamily="34" charset="0"/>
                </a:defRPr>
              </a:lvl5pPr>
              <a:lvl6pPr marL="25146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6pPr>
              <a:lvl7pPr marL="29718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7pPr>
              <a:lvl8pPr marL="34290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8pPr>
              <a:lvl9pPr marL="38862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9pPr>
            </a:lstStyle>
            <a:p>
              <a:pPr eaLnBrk="1" hangingPunct="1">
                <a:defRPr/>
              </a:pPr>
              <a:endParaRPr lang="en-US" altLang="en-US" sz="1406"/>
            </a:p>
          </p:txBody>
        </p:sp>
        <p:pic>
          <p:nvPicPr>
            <p:cNvPr id="1032" name="Picture 6">
              <a:extLst>
                <a:ext uri="{FF2B5EF4-FFF2-40B4-BE49-F238E27FC236}">
                  <a16:creationId xmlns:a16="http://schemas.microsoft.com/office/drawing/2014/main" id="{9550FFD4-8ABC-EF90-7F6C-B8C4DF75CC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3" y="183"/>
              <a:ext cx="8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spTree>
    <p:extLst>
      <p:ext uri="{BB962C8B-B14F-4D97-AF65-F5344CB8AC3E}">
        <p14:creationId xmlns:p14="http://schemas.microsoft.com/office/powerpoint/2010/main" val="3143365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hf hdr="0" ftr="0" dt="0"/>
  <p:txStyles>
    <p:titleStyle>
      <a:lvl1pPr marL="40182" indent="-40182" algn="r" rtl="0" eaLnBrk="0" fontAlgn="base" hangingPunct="0">
        <a:spcBef>
          <a:spcPct val="0"/>
        </a:spcBef>
        <a:spcAft>
          <a:spcPct val="0"/>
        </a:spcAft>
        <a:defRPr sz="4500" b="1">
          <a:solidFill>
            <a:srgbClr val="00988E"/>
          </a:solidFill>
          <a:latin typeface="Arial" pitchFamily="34" charset="0"/>
          <a:ea typeface="+mj-ea"/>
          <a:cs typeface="Arial" pitchFamily="34" charset="0"/>
          <a:sym typeface="Georgia-Bold" charset="0"/>
        </a:defRPr>
      </a:lvl1pPr>
      <a:lvl2pPr marL="40182" indent="-40182" algn="r" rtl="0" eaLnBrk="0" fontAlgn="base" hangingPunct="0">
        <a:spcBef>
          <a:spcPct val="0"/>
        </a:spcBef>
        <a:spcAft>
          <a:spcPct val="0"/>
        </a:spcAft>
        <a:defRPr sz="4500" b="1">
          <a:solidFill>
            <a:srgbClr val="00988E"/>
          </a:solidFill>
          <a:latin typeface="Arial" pitchFamily="34" charset="0"/>
          <a:ea typeface="ヒラギノ明朝 ProN W6" charset="0"/>
          <a:cs typeface="Arial" pitchFamily="34" charset="0"/>
          <a:sym typeface="Georgia-Bold" charset="0"/>
        </a:defRPr>
      </a:lvl2pPr>
      <a:lvl3pPr marL="40182" indent="-40182" algn="r" rtl="0" eaLnBrk="0" fontAlgn="base" hangingPunct="0">
        <a:spcBef>
          <a:spcPct val="0"/>
        </a:spcBef>
        <a:spcAft>
          <a:spcPct val="0"/>
        </a:spcAft>
        <a:defRPr sz="4500" b="1">
          <a:solidFill>
            <a:srgbClr val="00988E"/>
          </a:solidFill>
          <a:latin typeface="Arial" pitchFamily="34" charset="0"/>
          <a:ea typeface="ヒラギノ明朝 ProN W6" charset="0"/>
          <a:cs typeface="Arial" pitchFamily="34" charset="0"/>
          <a:sym typeface="Georgia-Bold" charset="0"/>
        </a:defRPr>
      </a:lvl3pPr>
      <a:lvl4pPr marL="40182" indent="-40182" algn="r" rtl="0" eaLnBrk="0" fontAlgn="base" hangingPunct="0">
        <a:spcBef>
          <a:spcPct val="0"/>
        </a:spcBef>
        <a:spcAft>
          <a:spcPct val="0"/>
        </a:spcAft>
        <a:defRPr sz="4500" b="1">
          <a:solidFill>
            <a:srgbClr val="00988E"/>
          </a:solidFill>
          <a:latin typeface="Arial" pitchFamily="34" charset="0"/>
          <a:ea typeface="ヒラギノ明朝 ProN W6" charset="0"/>
          <a:cs typeface="Arial" pitchFamily="34" charset="0"/>
          <a:sym typeface="Georgia-Bold" charset="0"/>
        </a:defRPr>
      </a:lvl4pPr>
      <a:lvl5pPr marL="40182" indent="-40182" algn="r" rtl="0" eaLnBrk="0" fontAlgn="base" hangingPunct="0">
        <a:spcBef>
          <a:spcPct val="0"/>
        </a:spcBef>
        <a:spcAft>
          <a:spcPct val="0"/>
        </a:spcAft>
        <a:defRPr sz="4500" b="1">
          <a:solidFill>
            <a:srgbClr val="00988E"/>
          </a:solidFill>
          <a:latin typeface="Arial" pitchFamily="34" charset="0"/>
          <a:ea typeface="ヒラギノ明朝 ProN W6" charset="0"/>
          <a:cs typeface="Arial" pitchFamily="34" charset="0"/>
          <a:sym typeface="Georgia-Bold" charset="0"/>
        </a:defRPr>
      </a:lvl5pPr>
      <a:lvl6pPr marL="361639" algn="ctr" rtl="0" fontAlgn="base">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6pPr>
      <a:lvl7pPr marL="683097" algn="ctr" rtl="0" fontAlgn="base">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7pPr>
      <a:lvl8pPr marL="1004554" algn="ctr" rtl="0" fontAlgn="base">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8pPr>
      <a:lvl9pPr marL="1326011" algn="ctr" rtl="0" fontAlgn="base">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9pPr>
    </p:titleStyle>
    <p:bodyStyle>
      <a:lvl1pPr marL="241093" indent="-241093" algn="r" rtl="0" eaLnBrk="0" fontAlgn="base" hangingPunct="0">
        <a:lnSpc>
          <a:spcPct val="120000"/>
        </a:lnSpc>
        <a:spcBef>
          <a:spcPts val="492"/>
        </a:spcBef>
        <a:spcAft>
          <a:spcPct val="0"/>
        </a:spcAft>
        <a:defRPr sz="2250" b="1">
          <a:solidFill>
            <a:srgbClr val="4D4E53"/>
          </a:solidFill>
          <a:latin typeface="Arial"/>
          <a:ea typeface="+mn-ea"/>
          <a:cs typeface="Arial"/>
          <a:sym typeface="Arial-BoldMT" pitchFamily="123" charset="0"/>
        </a:defRPr>
      </a:lvl1pPr>
      <a:lvl2pPr marL="200911" indent="-200911" algn="r" rtl="0" eaLnBrk="0" fontAlgn="base" hangingPunct="0">
        <a:lnSpc>
          <a:spcPct val="120000"/>
        </a:lnSpc>
        <a:spcBef>
          <a:spcPts val="492"/>
        </a:spcBef>
        <a:spcAft>
          <a:spcPct val="0"/>
        </a:spcAft>
        <a:defRPr sz="2250" b="1">
          <a:solidFill>
            <a:srgbClr val="4D4E53"/>
          </a:solidFill>
          <a:latin typeface="Arial"/>
          <a:ea typeface="+mn-ea"/>
          <a:cs typeface="Arial"/>
          <a:sym typeface="Arial-BoldMT" pitchFamily="123" charset="0"/>
        </a:defRPr>
      </a:lvl2pPr>
      <a:lvl3pPr marL="160729" indent="-160729" algn="r" rtl="0" eaLnBrk="0" fontAlgn="base" hangingPunct="0">
        <a:lnSpc>
          <a:spcPct val="120000"/>
        </a:lnSpc>
        <a:spcBef>
          <a:spcPts val="492"/>
        </a:spcBef>
        <a:spcAft>
          <a:spcPct val="0"/>
        </a:spcAft>
        <a:defRPr sz="2250" b="1">
          <a:solidFill>
            <a:srgbClr val="4D4E53"/>
          </a:solidFill>
          <a:latin typeface="Arial"/>
          <a:ea typeface="+mn-ea"/>
          <a:cs typeface="Arial"/>
          <a:sym typeface="Arial-BoldMT" pitchFamily="123" charset="0"/>
        </a:defRPr>
      </a:lvl3pPr>
      <a:lvl4pPr marL="160729" indent="-160729" algn="r" rtl="0" eaLnBrk="0" fontAlgn="base" hangingPunct="0">
        <a:lnSpc>
          <a:spcPct val="120000"/>
        </a:lnSpc>
        <a:spcBef>
          <a:spcPts val="492"/>
        </a:spcBef>
        <a:spcAft>
          <a:spcPct val="0"/>
        </a:spcAft>
        <a:defRPr sz="2250" b="1">
          <a:solidFill>
            <a:srgbClr val="4D4E53"/>
          </a:solidFill>
          <a:latin typeface="Arial"/>
          <a:ea typeface="+mn-ea"/>
          <a:cs typeface="Arial"/>
          <a:sym typeface="Arial-BoldMT" pitchFamily="123" charset="0"/>
        </a:defRPr>
      </a:lvl4pPr>
      <a:lvl5pPr marL="160729" indent="-160729" algn="r" rtl="0" eaLnBrk="0" fontAlgn="base" hangingPunct="0">
        <a:lnSpc>
          <a:spcPct val="120000"/>
        </a:lnSpc>
        <a:spcBef>
          <a:spcPts val="492"/>
        </a:spcBef>
        <a:spcAft>
          <a:spcPct val="0"/>
        </a:spcAft>
        <a:defRPr sz="2250" b="1">
          <a:solidFill>
            <a:srgbClr val="4D4E53"/>
          </a:solidFill>
          <a:latin typeface="Arial"/>
          <a:ea typeface="+mn-ea"/>
          <a:cs typeface="Arial"/>
          <a:sym typeface="Arial-BoldMT" pitchFamily="123" charset="0"/>
        </a:defRPr>
      </a:lvl5pPr>
      <a:lvl6pPr marL="482186"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6pPr>
      <a:lvl7pPr marL="803643"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7pPr>
      <a:lvl8pPr marL="1125101"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8pPr>
      <a:lvl9pPr marL="1446558"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C4FEDB26-4B2F-4BEC-ADC1-892F9C94EFF2}"/>
              </a:ext>
            </a:extLst>
          </p:cNvPr>
          <p:cNvSpPr>
            <a:spLocks noGrp="1" noChangeArrowheads="1"/>
          </p:cNvSpPr>
          <p:nvPr>
            <p:ph type="title"/>
          </p:nvPr>
        </p:nvSpPr>
        <p:spPr bwMode="auto">
          <a:xfrm>
            <a:off x="695028" y="188640"/>
            <a:ext cx="10935891" cy="2649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0" tIns="0" rIns="57799" bIns="0" numCol="1" anchor="b" anchorCtr="0" compatLnSpc="1">
            <a:prstTxWarp prst="textNoShape">
              <a:avLst/>
            </a:prstTxWarp>
          </a:bodyPr>
          <a:lstStyle/>
          <a:p>
            <a:pPr lvl="0"/>
            <a:r>
              <a:rPr lang="en-US">
                <a:sym typeface="Georgia-Bold" charset="0"/>
              </a:rPr>
              <a:t>Click to edit Master title style</a:t>
            </a:r>
          </a:p>
        </p:txBody>
      </p:sp>
      <p:sp>
        <p:nvSpPr>
          <p:cNvPr id="3074" name="Rectangle 2">
            <a:extLst>
              <a:ext uri="{FF2B5EF4-FFF2-40B4-BE49-F238E27FC236}">
                <a16:creationId xmlns:a16="http://schemas.microsoft.com/office/drawing/2014/main" id="{B3D7213F-D21E-4B82-BC3E-ECA54AEB9414}"/>
              </a:ext>
            </a:extLst>
          </p:cNvPr>
          <p:cNvSpPr>
            <a:spLocks noGrp="1" noChangeArrowheads="1"/>
          </p:cNvSpPr>
          <p:nvPr>
            <p:ph type="body" idx="1"/>
          </p:nvPr>
        </p:nvSpPr>
        <p:spPr bwMode="auto">
          <a:xfrm>
            <a:off x="695028" y="2960191"/>
            <a:ext cx="10935891" cy="29467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108599" bIns="50800" numCol="1" anchor="t" anchorCtr="0" compatLnSpc="1">
            <a:prstTxWarp prst="textNoShape">
              <a:avLst/>
            </a:prstTxWarp>
          </a:bodyPr>
          <a:lstStyle/>
          <a:p>
            <a:pPr lvl="0"/>
            <a:r>
              <a:rPr lang="en-US">
                <a:sym typeface="Arial-BoldMT" charset="0"/>
              </a:rPr>
              <a:t>Click to edit Master text styles</a:t>
            </a:r>
          </a:p>
          <a:p>
            <a:pPr lvl="1"/>
            <a:r>
              <a:rPr lang="en-US">
                <a:sym typeface="Arial-BoldMT" charset="0"/>
              </a:rPr>
              <a:t>Second level</a:t>
            </a:r>
          </a:p>
          <a:p>
            <a:pPr lvl="2"/>
            <a:r>
              <a:rPr lang="en-US">
                <a:sym typeface="Arial-BoldMT" charset="0"/>
              </a:rPr>
              <a:t>Third level</a:t>
            </a:r>
          </a:p>
          <a:p>
            <a:pPr lvl="3"/>
            <a:r>
              <a:rPr lang="en-US">
                <a:sym typeface="Arial-BoldMT" charset="0"/>
              </a:rPr>
              <a:t>Fourth level</a:t>
            </a:r>
          </a:p>
          <a:p>
            <a:pPr lvl="4"/>
            <a:r>
              <a:rPr lang="en-US">
                <a:sym typeface="Arial-BoldMT" charset="0"/>
              </a:rPr>
              <a:t>Fifth level</a:t>
            </a:r>
          </a:p>
        </p:txBody>
      </p:sp>
      <p:sp>
        <p:nvSpPr>
          <p:cNvPr id="1028" name="Rectangle 3">
            <a:extLst>
              <a:ext uri="{FF2B5EF4-FFF2-40B4-BE49-F238E27FC236}">
                <a16:creationId xmlns:a16="http://schemas.microsoft.com/office/drawing/2014/main" id="{8854F4FD-79CD-4255-B402-726B173A4E83}"/>
              </a:ext>
            </a:extLst>
          </p:cNvPr>
          <p:cNvSpPr>
            <a:spLocks/>
          </p:cNvSpPr>
          <p:nvPr/>
        </p:nvSpPr>
        <p:spPr bwMode="auto">
          <a:xfrm>
            <a:off x="-11906" y="0"/>
            <a:ext cx="12227719" cy="75902"/>
          </a:xfrm>
          <a:prstGeom prst="rect">
            <a:avLst/>
          </a:prstGeom>
          <a:solidFill>
            <a:srgbClr val="90BBBA"/>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eaLnBrk="0" hangingPunct="0">
              <a:defRPr sz="2000">
                <a:solidFill>
                  <a:srgbClr val="636363"/>
                </a:solidFill>
                <a:latin typeface="Arial" pitchFamily="34" charset="0"/>
                <a:ea typeface="ヒラギノ角ゴ ProN W3" pitchFamily="123" charset="-128"/>
                <a:sym typeface="Arial" pitchFamily="34" charset="0"/>
              </a:defRPr>
            </a:lvl1pPr>
            <a:lvl2pPr marL="742950" indent="-285750" eaLnBrk="0" hangingPunct="0">
              <a:defRPr sz="2000">
                <a:solidFill>
                  <a:srgbClr val="636363"/>
                </a:solidFill>
                <a:latin typeface="Arial" pitchFamily="34" charset="0"/>
                <a:ea typeface="ヒラギノ角ゴ ProN W3" pitchFamily="123" charset="-128"/>
                <a:sym typeface="Arial" pitchFamily="34" charset="0"/>
              </a:defRPr>
            </a:lvl2pPr>
            <a:lvl3pPr marL="1143000" indent="-228600" eaLnBrk="0" hangingPunct="0">
              <a:defRPr sz="2000">
                <a:solidFill>
                  <a:srgbClr val="636363"/>
                </a:solidFill>
                <a:latin typeface="Arial" pitchFamily="34" charset="0"/>
                <a:ea typeface="ヒラギノ角ゴ ProN W3" pitchFamily="123" charset="-128"/>
                <a:sym typeface="Arial" pitchFamily="34" charset="0"/>
              </a:defRPr>
            </a:lvl3pPr>
            <a:lvl4pPr marL="1600200" indent="-228600" eaLnBrk="0" hangingPunct="0">
              <a:defRPr sz="2000">
                <a:solidFill>
                  <a:srgbClr val="636363"/>
                </a:solidFill>
                <a:latin typeface="Arial" pitchFamily="34" charset="0"/>
                <a:ea typeface="ヒラギノ角ゴ ProN W3" pitchFamily="123" charset="-128"/>
                <a:sym typeface="Arial" pitchFamily="34" charset="0"/>
              </a:defRPr>
            </a:lvl4pPr>
            <a:lvl5pPr marL="2057400" indent="-228600" eaLnBrk="0" hangingPunct="0">
              <a:defRPr sz="2000">
                <a:solidFill>
                  <a:srgbClr val="636363"/>
                </a:solidFill>
                <a:latin typeface="Arial" pitchFamily="34" charset="0"/>
                <a:ea typeface="ヒラギノ角ゴ ProN W3" pitchFamily="123" charset="-128"/>
                <a:sym typeface="Arial" pitchFamily="34" charset="0"/>
              </a:defRPr>
            </a:lvl5pPr>
            <a:lvl6pPr marL="25146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6pPr>
            <a:lvl7pPr marL="29718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7pPr>
            <a:lvl8pPr marL="34290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8pPr>
            <a:lvl9pPr marL="38862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9pPr>
          </a:lstStyle>
          <a:p>
            <a:pPr eaLnBrk="1" hangingPunct="1">
              <a:defRPr/>
            </a:pPr>
            <a:endParaRPr lang="en-US" altLang="en-US" sz="1406"/>
          </a:p>
        </p:txBody>
      </p:sp>
      <p:grpSp>
        <p:nvGrpSpPr>
          <p:cNvPr id="1029" name="Group 7">
            <a:extLst>
              <a:ext uri="{FF2B5EF4-FFF2-40B4-BE49-F238E27FC236}">
                <a16:creationId xmlns:a16="http://schemas.microsoft.com/office/drawing/2014/main" id="{EB08A408-DC24-43B0-BD5E-F15EA403BF74}"/>
              </a:ext>
            </a:extLst>
          </p:cNvPr>
          <p:cNvGrpSpPr>
            <a:grpSpLocks/>
          </p:cNvGrpSpPr>
          <p:nvPr/>
        </p:nvGrpSpPr>
        <p:grpSpPr bwMode="auto">
          <a:xfrm>
            <a:off x="-11907" y="6241852"/>
            <a:ext cx="12215813" cy="619497"/>
            <a:chOff x="0" y="0"/>
            <a:chExt cx="8208" cy="554"/>
          </a:xfrm>
        </p:grpSpPr>
        <p:sp>
          <p:nvSpPr>
            <p:cNvPr id="1030" name="Rectangle 4">
              <a:extLst>
                <a:ext uri="{FF2B5EF4-FFF2-40B4-BE49-F238E27FC236}">
                  <a16:creationId xmlns:a16="http://schemas.microsoft.com/office/drawing/2014/main" id="{A6923275-4391-4320-9CEA-FA8A89BD7F46}"/>
                </a:ext>
              </a:extLst>
            </p:cNvPr>
            <p:cNvSpPr>
              <a:spLocks/>
            </p:cNvSpPr>
            <p:nvPr/>
          </p:nvSpPr>
          <p:spPr bwMode="auto">
            <a:xfrm>
              <a:off x="0" y="0"/>
              <a:ext cx="8208" cy="552"/>
            </a:xfrm>
            <a:prstGeom prst="rect">
              <a:avLst/>
            </a:prstGeom>
            <a:solidFill>
              <a:srgbClr val="90BBBA"/>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eaLnBrk="0" hangingPunct="0">
                <a:defRPr sz="2000">
                  <a:solidFill>
                    <a:srgbClr val="636363"/>
                  </a:solidFill>
                  <a:latin typeface="Arial" pitchFamily="34" charset="0"/>
                  <a:ea typeface="ヒラギノ角ゴ ProN W3" pitchFamily="123" charset="-128"/>
                  <a:sym typeface="Arial" pitchFamily="34" charset="0"/>
                </a:defRPr>
              </a:lvl1pPr>
              <a:lvl2pPr marL="742950" indent="-285750" eaLnBrk="0" hangingPunct="0">
                <a:defRPr sz="2000">
                  <a:solidFill>
                    <a:srgbClr val="636363"/>
                  </a:solidFill>
                  <a:latin typeface="Arial" pitchFamily="34" charset="0"/>
                  <a:ea typeface="ヒラギノ角ゴ ProN W3" pitchFamily="123" charset="-128"/>
                  <a:sym typeface="Arial" pitchFamily="34" charset="0"/>
                </a:defRPr>
              </a:lvl2pPr>
              <a:lvl3pPr marL="1143000" indent="-228600" eaLnBrk="0" hangingPunct="0">
                <a:defRPr sz="2000">
                  <a:solidFill>
                    <a:srgbClr val="636363"/>
                  </a:solidFill>
                  <a:latin typeface="Arial" pitchFamily="34" charset="0"/>
                  <a:ea typeface="ヒラギノ角ゴ ProN W3" pitchFamily="123" charset="-128"/>
                  <a:sym typeface="Arial" pitchFamily="34" charset="0"/>
                </a:defRPr>
              </a:lvl3pPr>
              <a:lvl4pPr marL="1600200" indent="-228600" eaLnBrk="0" hangingPunct="0">
                <a:defRPr sz="2000">
                  <a:solidFill>
                    <a:srgbClr val="636363"/>
                  </a:solidFill>
                  <a:latin typeface="Arial" pitchFamily="34" charset="0"/>
                  <a:ea typeface="ヒラギノ角ゴ ProN W3" pitchFamily="123" charset="-128"/>
                  <a:sym typeface="Arial" pitchFamily="34" charset="0"/>
                </a:defRPr>
              </a:lvl4pPr>
              <a:lvl5pPr marL="2057400" indent="-228600" eaLnBrk="0" hangingPunct="0">
                <a:defRPr sz="2000">
                  <a:solidFill>
                    <a:srgbClr val="636363"/>
                  </a:solidFill>
                  <a:latin typeface="Arial" pitchFamily="34" charset="0"/>
                  <a:ea typeface="ヒラギノ角ゴ ProN W3" pitchFamily="123" charset="-128"/>
                  <a:sym typeface="Arial" pitchFamily="34" charset="0"/>
                </a:defRPr>
              </a:lvl5pPr>
              <a:lvl6pPr marL="25146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6pPr>
              <a:lvl7pPr marL="29718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7pPr>
              <a:lvl8pPr marL="34290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8pPr>
              <a:lvl9pPr marL="38862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9pPr>
            </a:lstStyle>
            <a:p>
              <a:pPr eaLnBrk="1" hangingPunct="1">
                <a:defRPr/>
              </a:pPr>
              <a:endParaRPr lang="en-US" altLang="en-US" sz="1406"/>
            </a:p>
          </p:txBody>
        </p:sp>
        <p:sp>
          <p:nvSpPr>
            <p:cNvPr id="1031" name="Rectangle 5">
              <a:extLst>
                <a:ext uri="{FF2B5EF4-FFF2-40B4-BE49-F238E27FC236}">
                  <a16:creationId xmlns:a16="http://schemas.microsoft.com/office/drawing/2014/main" id="{841DE02E-EB21-40B3-91F0-1B17C8717613}"/>
                </a:ext>
              </a:extLst>
            </p:cNvPr>
            <p:cNvSpPr>
              <a:spLocks/>
            </p:cNvSpPr>
            <p:nvPr/>
          </p:nvSpPr>
          <p:spPr bwMode="auto">
            <a:xfrm>
              <a:off x="8" y="42"/>
              <a:ext cx="8200" cy="512"/>
            </a:xfrm>
            <a:prstGeom prst="rect">
              <a:avLst/>
            </a:prstGeom>
            <a:solidFill>
              <a:srgbClr val="00988D"/>
            </a:solidFill>
            <a:ln>
              <a:noFill/>
            </a:ln>
            <a:extLst>
              <a:ext uri="{91240B29-F687-4F45-9708-019B960494DF}">
                <a14:hiddenLine xmlns:a14="http://schemas.microsoft.com/office/drawing/2010/main" w="12700">
                  <a:solidFill>
                    <a:schemeClr val="tx1"/>
                  </a:solidFill>
                  <a:round/>
                  <a:headEnd/>
                  <a:tailEnd/>
                </a14:hiddenLine>
              </a:ext>
            </a:extLst>
          </p:spPr>
          <p:txBody>
            <a:bodyPr lIns="0" tIns="0" rIns="0" bIns="0"/>
            <a:lstStyle>
              <a:lvl1pPr eaLnBrk="0" hangingPunct="0">
                <a:defRPr sz="2000">
                  <a:solidFill>
                    <a:srgbClr val="636363"/>
                  </a:solidFill>
                  <a:latin typeface="Arial" pitchFamily="34" charset="0"/>
                  <a:ea typeface="ヒラギノ角ゴ ProN W3" pitchFamily="123" charset="-128"/>
                  <a:sym typeface="Arial" pitchFamily="34" charset="0"/>
                </a:defRPr>
              </a:lvl1pPr>
              <a:lvl2pPr marL="742950" indent="-285750" eaLnBrk="0" hangingPunct="0">
                <a:defRPr sz="2000">
                  <a:solidFill>
                    <a:srgbClr val="636363"/>
                  </a:solidFill>
                  <a:latin typeface="Arial" pitchFamily="34" charset="0"/>
                  <a:ea typeface="ヒラギノ角ゴ ProN W3" pitchFamily="123" charset="-128"/>
                  <a:sym typeface="Arial" pitchFamily="34" charset="0"/>
                </a:defRPr>
              </a:lvl2pPr>
              <a:lvl3pPr marL="1143000" indent="-228600" eaLnBrk="0" hangingPunct="0">
                <a:defRPr sz="2000">
                  <a:solidFill>
                    <a:srgbClr val="636363"/>
                  </a:solidFill>
                  <a:latin typeface="Arial" pitchFamily="34" charset="0"/>
                  <a:ea typeface="ヒラギノ角ゴ ProN W3" pitchFamily="123" charset="-128"/>
                  <a:sym typeface="Arial" pitchFamily="34" charset="0"/>
                </a:defRPr>
              </a:lvl3pPr>
              <a:lvl4pPr marL="1600200" indent="-228600" eaLnBrk="0" hangingPunct="0">
                <a:defRPr sz="2000">
                  <a:solidFill>
                    <a:srgbClr val="636363"/>
                  </a:solidFill>
                  <a:latin typeface="Arial" pitchFamily="34" charset="0"/>
                  <a:ea typeface="ヒラギノ角ゴ ProN W3" pitchFamily="123" charset="-128"/>
                  <a:sym typeface="Arial" pitchFamily="34" charset="0"/>
                </a:defRPr>
              </a:lvl4pPr>
              <a:lvl5pPr marL="2057400" indent="-228600" eaLnBrk="0" hangingPunct="0">
                <a:defRPr sz="2000">
                  <a:solidFill>
                    <a:srgbClr val="636363"/>
                  </a:solidFill>
                  <a:latin typeface="Arial" pitchFamily="34" charset="0"/>
                  <a:ea typeface="ヒラギノ角ゴ ProN W3" pitchFamily="123" charset="-128"/>
                  <a:sym typeface="Arial" pitchFamily="34" charset="0"/>
                </a:defRPr>
              </a:lvl5pPr>
              <a:lvl6pPr marL="25146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6pPr>
              <a:lvl7pPr marL="29718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7pPr>
              <a:lvl8pPr marL="34290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8pPr>
              <a:lvl9pPr marL="3886200" indent="-228600" eaLnBrk="0" fontAlgn="base" hangingPunct="0">
                <a:spcBef>
                  <a:spcPct val="0"/>
                </a:spcBef>
                <a:spcAft>
                  <a:spcPct val="0"/>
                </a:spcAft>
                <a:defRPr sz="2000">
                  <a:solidFill>
                    <a:srgbClr val="636363"/>
                  </a:solidFill>
                  <a:latin typeface="Arial" pitchFamily="34" charset="0"/>
                  <a:ea typeface="ヒラギノ角ゴ ProN W3" pitchFamily="123" charset="-128"/>
                  <a:sym typeface="Arial" pitchFamily="34" charset="0"/>
                </a:defRPr>
              </a:lvl9pPr>
            </a:lstStyle>
            <a:p>
              <a:pPr eaLnBrk="1" hangingPunct="1">
                <a:defRPr/>
              </a:pPr>
              <a:endParaRPr lang="en-US" altLang="en-US" sz="1406"/>
            </a:p>
          </p:txBody>
        </p:sp>
        <p:pic>
          <p:nvPicPr>
            <p:cNvPr id="1032" name="Picture 6">
              <a:extLst>
                <a:ext uri="{FF2B5EF4-FFF2-40B4-BE49-F238E27FC236}">
                  <a16:creationId xmlns:a16="http://schemas.microsoft.com/office/drawing/2014/main" id="{A997F9F5-F38A-41CA-87B7-4D7157AC7BE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3" y="183"/>
              <a:ext cx="8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round/>
                  <a:headEnd/>
                  <a:tailEnd/>
                </a14:hiddenLine>
              </a:ext>
            </a:extLst>
          </p:spPr>
        </p:pic>
      </p:grpSp>
    </p:spTree>
    <p:extLst>
      <p:ext uri="{BB962C8B-B14F-4D97-AF65-F5344CB8AC3E}">
        <p14:creationId xmlns:p14="http://schemas.microsoft.com/office/powerpoint/2010/main" val="17548734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ransition spd="slow">
    <p:push dir="u"/>
  </p:transition>
  <p:txStyles>
    <p:titleStyle>
      <a:lvl1pPr marL="40182" indent="-40182" algn="r" rtl="0" eaLnBrk="1" fontAlgn="base" hangingPunct="1">
        <a:spcBef>
          <a:spcPct val="0"/>
        </a:spcBef>
        <a:spcAft>
          <a:spcPct val="0"/>
        </a:spcAft>
        <a:defRPr sz="4500" b="1">
          <a:solidFill>
            <a:srgbClr val="00988E"/>
          </a:solidFill>
          <a:latin typeface="Georgia"/>
          <a:ea typeface="+mj-ea"/>
          <a:cs typeface="Georgia"/>
          <a:sym typeface="Georgia-Bold" charset="0"/>
        </a:defRPr>
      </a:lvl1pPr>
      <a:lvl2pPr marL="40182" indent="-40182" algn="r" rtl="0" eaLnBrk="1" fontAlgn="base" hangingPunct="1">
        <a:spcBef>
          <a:spcPct val="0"/>
        </a:spcBef>
        <a:spcAft>
          <a:spcPct val="0"/>
        </a:spcAft>
        <a:defRPr sz="4500" b="1">
          <a:solidFill>
            <a:srgbClr val="00988E"/>
          </a:solidFill>
          <a:latin typeface="Georgia" charset="0"/>
          <a:ea typeface="ヒラギノ明朝 ProN W6" charset="0"/>
          <a:cs typeface="Georgia" panose="02040502050405020303" pitchFamily="18" charset="0"/>
          <a:sym typeface="Georgia-Bold" charset="0"/>
        </a:defRPr>
      </a:lvl2pPr>
      <a:lvl3pPr marL="40182" indent="-40182" algn="r" rtl="0" eaLnBrk="1" fontAlgn="base" hangingPunct="1">
        <a:spcBef>
          <a:spcPct val="0"/>
        </a:spcBef>
        <a:spcAft>
          <a:spcPct val="0"/>
        </a:spcAft>
        <a:defRPr sz="4500" b="1">
          <a:solidFill>
            <a:srgbClr val="00988E"/>
          </a:solidFill>
          <a:latin typeface="Georgia" charset="0"/>
          <a:ea typeface="ヒラギノ明朝 ProN W6" charset="0"/>
          <a:cs typeface="Georgia" panose="02040502050405020303" pitchFamily="18" charset="0"/>
          <a:sym typeface="Georgia-Bold" charset="0"/>
        </a:defRPr>
      </a:lvl3pPr>
      <a:lvl4pPr marL="40182" indent="-40182" algn="r" rtl="0" eaLnBrk="1" fontAlgn="base" hangingPunct="1">
        <a:spcBef>
          <a:spcPct val="0"/>
        </a:spcBef>
        <a:spcAft>
          <a:spcPct val="0"/>
        </a:spcAft>
        <a:defRPr sz="4500" b="1">
          <a:solidFill>
            <a:srgbClr val="00988E"/>
          </a:solidFill>
          <a:latin typeface="Georgia" charset="0"/>
          <a:ea typeface="ヒラギノ明朝 ProN W6" charset="0"/>
          <a:cs typeface="Georgia" panose="02040502050405020303" pitchFamily="18" charset="0"/>
          <a:sym typeface="Georgia-Bold" charset="0"/>
        </a:defRPr>
      </a:lvl4pPr>
      <a:lvl5pPr marL="40182" indent="-40182" algn="r" rtl="0" eaLnBrk="1" fontAlgn="base" hangingPunct="1">
        <a:spcBef>
          <a:spcPct val="0"/>
        </a:spcBef>
        <a:spcAft>
          <a:spcPct val="0"/>
        </a:spcAft>
        <a:defRPr sz="4500" b="1">
          <a:solidFill>
            <a:srgbClr val="00988E"/>
          </a:solidFill>
          <a:latin typeface="Georgia" charset="0"/>
          <a:ea typeface="ヒラギノ明朝 ProN W6" charset="0"/>
          <a:cs typeface="Georgia" panose="02040502050405020303" pitchFamily="18" charset="0"/>
          <a:sym typeface="Georgia-Bold" charset="0"/>
        </a:defRPr>
      </a:lvl5pPr>
      <a:lvl6pPr marL="361639" algn="ctr" rtl="0" eaLnBrk="1" fontAlgn="base" hangingPunct="1">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6pPr>
      <a:lvl7pPr marL="683097" algn="ctr" rtl="0" eaLnBrk="1" fontAlgn="base" hangingPunct="1">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7pPr>
      <a:lvl8pPr marL="1004554" algn="ctr" rtl="0" eaLnBrk="1" fontAlgn="base" hangingPunct="1">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8pPr>
      <a:lvl9pPr marL="1326011" algn="ctr" rtl="0" eaLnBrk="1" fontAlgn="base" hangingPunct="1">
        <a:spcBef>
          <a:spcPct val="0"/>
        </a:spcBef>
        <a:spcAft>
          <a:spcPct val="0"/>
        </a:spcAft>
        <a:defRPr sz="4922">
          <a:solidFill>
            <a:srgbClr val="00988D"/>
          </a:solidFill>
          <a:latin typeface="Georgia-Bold" charset="0"/>
          <a:ea typeface="ヒラギノ明朝 ProN W6" charset="0"/>
          <a:cs typeface="ヒラギノ明朝 ProN W6" charset="0"/>
          <a:sym typeface="Georgia-Bold" charset="0"/>
        </a:defRPr>
      </a:lvl9pPr>
    </p:titleStyle>
    <p:bodyStyle>
      <a:lvl1pPr marL="241093" indent="-241093" algn="r" rtl="0" eaLnBrk="1" fontAlgn="base" hangingPunct="1">
        <a:lnSpc>
          <a:spcPct val="120000"/>
        </a:lnSpc>
        <a:spcBef>
          <a:spcPts val="492"/>
        </a:spcBef>
        <a:spcAft>
          <a:spcPct val="0"/>
        </a:spcAft>
        <a:defRPr sz="2250" b="1">
          <a:solidFill>
            <a:srgbClr val="4D4E53"/>
          </a:solidFill>
          <a:latin typeface="Arial"/>
          <a:ea typeface="+mn-ea"/>
          <a:cs typeface="Arial"/>
          <a:sym typeface="Arial-BoldMT" pitchFamily="123" charset="0"/>
        </a:defRPr>
      </a:lvl1pPr>
      <a:lvl2pPr marL="200911" indent="-200911" algn="r" rtl="0" eaLnBrk="1" fontAlgn="base" hangingPunct="1">
        <a:lnSpc>
          <a:spcPct val="120000"/>
        </a:lnSpc>
        <a:spcBef>
          <a:spcPts val="492"/>
        </a:spcBef>
        <a:spcAft>
          <a:spcPct val="0"/>
        </a:spcAft>
        <a:defRPr sz="2250" b="1">
          <a:solidFill>
            <a:srgbClr val="4D4E53"/>
          </a:solidFill>
          <a:latin typeface="Arial"/>
          <a:ea typeface="+mn-ea"/>
          <a:cs typeface="Arial"/>
          <a:sym typeface="Arial-BoldMT" pitchFamily="123" charset="0"/>
        </a:defRPr>
      </a:lvl2pPr>
      <a:lvl3pPr marL="160729" indent="-160729" algn="r" rtl="0" eaLnBrk="1" fontAlgn="base" hangingPunct="1">
        <a:lnSpc>
          <a:spcPct val="120000"/>
        </a:lnSpc>
        <a:spcBef>
          <a:spcPts val="492"/>
        </a:spcBef>
        <a:spcAft>
          <a:spcPct val="0"/>
        </a:spcAft>
        <a:defRPr sz="2250" b="1">
          <a:solidFill>
            <a:srgbClr val="4D4E53"/>
          </a:solidFill>
          <a:latin typeface="Arial"/>
          <a:ea typeface="+mn-ea"/>
          <a:cs typeface="Arial"/>
          <a:sym typeface="Arial-BoldMT" pitchFamily="123" charset="0"/>
        </a:defRPr>
      </a:lvl3pPr>
      <a:lvl4pPr marL="160729" indent="-160729" algn="r" rtl="0" eaLnBrk="1" fontAlgn="base" hangingPunct="1">
        <a:lnSpc>
          <a:spcPct val="120000"/>
        </a:lnSpc>
        <a:spcBef>
          <a:spcPts val="492"/>
        </a:spcBef>
        <a:spcAft>
          <a:spcPct val="0"/>
        </a:spcAft>
        <a:defRPr sz="2250" b="1">
          <a:solidFill>
            <a:srgbClr val="4D4E53"/>
          </a:solidFill>
          <a:latin typeface="Arial"/>
          <a:ea typeface="+mn-ea"/>
          <a:cs typeface="Arial"/>
          <a:sym typeface="Arial-BoldMT" pitchFamily="123" charset="0"/>
        </a:defRPr>
      </a:lvl4pPr>
      <a:lvl5pPr marL="160729" indent="-160729" algn="r" rtl="0" eaLnBrk="1" fontAlgn="base" hangingPunct="1">
        <a:lnSpc>
          <a:spcPct val="120000"/>
        </a:lnSpc>
        <a:spcBef>
          <a:spcPts val="492"/>
        </a:spcBef>
        <a:spcAft>
          <a:spcPct val="0"/>
        </a:spcAft>
        <a:defRPr sz="2250" b="1">
          <a:solidFill>
            <a:srgbClr val="4D4E53"/>
          </a:solidFill>
          <a:latin typeface="Arial"/>
          <a:ea typeface="+mn-ea"/>
          <a:cs typeface="Arial"/>
          <a:sym typeface="Arial-BoldMT" pitchFamily="123" charset="0"/>
        </a:defRPr>
      </a:lvl5pPr>
      <a:lvl6pPr marL="482186" indent="-160729" algn="ctr" rtl="0" eaLnBrk="1" fontAlgn="base" hangingPunct="1">
        <a:lnSpc>
          <a:spcPct val="120000"/>
        </a:lnSpc>
        <a:spcBef>
          <a:spcPts val="492"/>
        </a:spcBef>
        <a:spcAft>
          <a:spcPct val="0"/>
        </a:spcAft>
        <a:defRPr sz="2250">
          <a:solidFill>
            <a:srgbClr val="4D4E53"/>
          </a:solidFill>
          <a:latin typeface="+mn-lt"/>
          <a:ea typeface="+mn-ea"/>
          <a:cs typeface="+mn-cs"/>
          <a:sym typeface="Arial-BoldMT" charset="0"/>
        </a:defRPr>
      </a:lvl6pPr>
      <a:lvl7pPr marL="803643" indent="-160729" algn="ctr" rtl="0" eaLnBrk="1" fontAlgn="base" hangingPunct="1">
        <a:lnSpc>
          <a:spcPct val="120000"/>
        </a:lnSpc>
        <a:spcBef>
          <a:spcPts val="492"/>
        </a:spcBef>
        <a:spcAft>
          <a:spcPct val="0"/>
        </a:spcAft>
        <a:defRPr sz="2250">
          <a:solidFill>
            <a:srgbClr val="4D4E53"/>
          </a:solidFill>
          <a:latin typeface="+mn-lt"/>
          <a:ea typeface="+mn-ea"/>
          <a:cs typeface="+mn-cs"/>
          <a:sym typeface="Arial-BoldMT" charset="0"/>
        </a:defRPr>
      </a:lvl7pPr>
      <a:lvl8pPr marL="1125101" indent="-160729" algn="ctr" rtl="0" eaLnBrk="1" fontAlgn="base" hangingPunct="1">
        <a:lnSpc>
          <a:spcPct val="120000"/>
        </a:lnSpc>
        <a:spcBef>
          <a:spcPts val="492"/>
        </a:spcBef>
        <a:spcAft>
          <a:spcPct val="0"/>
        </a:spcAft>
        <a:defRPr sz="2250">
          <a:solidFill>
            <a:srgbClr val="4D4E53"/>
          </a:solidFill>
          <a:latin typeface="+mn-lt"/>
          <a:ea typeface="+mn-ea"/>
          <a:cs typeface="+mn-cs"/>
          <a:sym typeface="Arial-BoldMT" charset="0"/>
        </a:defRPr>
      </a:lvl8pPr>
      <a:lvl9pPr marL="1446558" indent="-160729" algn="ctr" rtl="0" eaLnBrk="1" fontAlgn="base" hangingPunct="1">
        <a:lnSpc>
          <a:spcPct val="120000"/>
        </a:lnSpc>
        <a:spcBef>
          <a:spcPts val="492"/>
        </a:spcBef>
        <a:spcAft>
          <a:spcPct val="0"/>
        </a:spcAft>
        <a:defRPr sz="2250">
          <a:solidFill>
            <a:srgbClr val="4D4E53"/>
          </a:solidFill>
          <a:latin typeface="+mn-lt"/>
          <a:ea typeface="+mn-ea"/>
          <a:cs typeface="+mn-cs"/>
          <a:sym typeface="Arial-BoldMT"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hyperlink" Target="https://www.rawpixel.com/search/inter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w.bdld.org.uk/barnet"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c.barnet.gov.uk/wwc/working-children-barnet/information-schools/resilient-schools-programm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4.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2.xml"/><Relationship Id="rId7" Type="http://schemas.openxmlformats.org/officeDocument/2006/relationships/image" Target="../media/image25.jpeg"/><Relationship Id="rId12"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11" Type="http://schemas.openxmlformats.org/officeDocument/2006/relationships/image" Target="../media/image3.png"/><Relationship Id="rId5" Type="http://schemas.openxmlformats.org/officeDocument/2006/relationships/diagramColors" Target="../diagrams/colors2.xml"/><Relationship Id="rId10" Type="http://schemas.openxmlformats.org/officeDocument/2006/relationships/image" Target="../media/image4.jpeg"/><Relationship Id="rId4" Type="http://schemas.openxmlformats.org/officeDocument/2006/relationships/diagramQuickStyle" Target="../diagrams/quickStyle2.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3.xml"/><Relationship Id="rId7" Type="http://schemas.openxmlformats.org/officeDocument/2006/relationships/image" Target="../media/image27.jpeg"/><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ADBA"/>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A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81670C1-9673-4B0C-B13C-DEFD7F44D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549" y="847084"/>
            <a:ext cx="3122143" cy="2068418"/>
          </a:xfrm>
          <a:prstGeom prst="rect">
            <a:avLst/>
          </a:prstGeom>
        </p:spPr>
      </p:pic>
      <p:sp>
        <p:nvSpPr>
          <p:cNvPr id="27" name="Rectangle 2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ogo for a child care service&#10;&#10;Description automatically generated">
            <a:extLst>
              <a:ext uri="{FF2B5EF4-FFF2-40B4-BE49-F238E27FC236}">
                <a16:creationId xmlns:a16="http://schemas.microsoft.com/office/drawing/2014/main" id="{40474D6B-194E-7CD1-651A-B76FEDB7E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676" y="929268"/>
            <a:ext cx="3252903" cy="1911080"/>
          </a:xfrm>
          <a:prstGeom prst="rect">
            <a:avLst/>
          </a:prstGeom>
          <a:noFill/>
        </p:spPr>
      </p:pic>
      <p:sp>
        <p:nvSpPr>
          <p:cNvPr id="29" name="Rectangle 2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E3CCCC52-F252-4F4A-8D5F-9A7DBBDDA7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75" b="375"/>
          <a:stretch>
            <a:fillRect/>
          </a:stretch>
        </p:blipFill>
        <p:spPr bwMode="auto">
          <a:xfrm>
            <a:off x="8313518" y="1186644"/>
            <a:ext cx="3252903" cy="1396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sp>
        <p:nvSpPr>
          <p:cNvPr id="31" name="Rectangle 3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 group of people standing outside&#10;&#10;Description automatically generated with low confidence">
            <a:extLst>
              <a:ext uri="{FF2B5EF4-FFF2-40B4-BE49-F238E27FC236}">
                <a16:creationId xmlns:a16="http://schemas.microsoft.com/office/drawing/2014/main" id="{FE595006-5FBD-4D51-91C1-D0F711FC0D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6037"/>
          <a:stretch/>
        </p:blipFill>
        <p:spPr bwMode="auto">
          <a:xfrm>
            <a:off x="622549" y="3768422"/>
            <a:ext cx="3104943" cy="24311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3" name="Rectangle 3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a:extLst>
              <a:ext uri="{FF2B5EF4-FFF2-40B4-BE49-F238E27FC236}">
                <a16:creationId xmlns:a16="http://schemas.microsoft.com/office/drawing/2014/main" id="{31511289-E5CD-4ED9-9088-D943333066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405433" y="4621674"/>
            <a:ext cx="3217333" cy="7951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collage of children and adults&#10;&#10;Description automatically generated">
            <a:extLst>
              <a:ext uri="{FF2B5EF4-FFF2-40B4-BE49-F238E27FC236}">
                <a16:creationId xmlns:a16="http://schemas.microsoft.com/office/drawing/2014/main" id="{902E77A0-2425-B863-992F-E832BDCFB0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0365" y="4084321"/>
            <a:ext cx="3246171" cy="1659538"/>
          </a:xfrm>
          <a:prstGeom prst="rect">
            <a:avLst/>
          </a:prstGeom>
        </p:spPr>
      </p:pic>
      <p:sp>
        <p:nvSpPr>
          <p:cNvPr id="4" name="AutoShape 2" descr="Image result for family friendly barnet"/>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7601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D12B8AB-EE18-4BBF-8303-EB2D7061B171}"/>
              </a:ext>
            </a:extLst>
          </p:cNvPr>
          <p:cNvGraphicFramePr/>
          <p:nvPr>
            <p:extLst>
              <p:ext uri="{D42A27DB-BD31-4B8C-83A1-F6EECF244321}">
                <p14:modId xmlns:p14="http://schemas.microsoft.com/office/powerpoint/2010/main" val="2138902155"/>
              </p:ext>
            </p:extLst>
          </p:nvPr>
        </p:nvGraphicFramePr>
        <p:xfrm>
          <a:off x="2567608" y="187911"/>
          <a:ext cx="7992888" cy="6482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54525C89-4A29-4CFD-90D4-D8D04DADE2AB}"/>
              </a:ext>
            </a:extLst>
          </p:cNvPr>
          <p:cNvSpPr txBox="1"/>
          <p:nvPr/>
        </p:nvSpPr>
        <p:spPr>
          <a:xfrm>
            <a:off x="1991545" y="151180"/>
            <a:ext cx="492443" cy="6555641"/>
          </a:xfrm>
          <a:prstGeom prst="rect">
            <a:avLst/>
          </a:prstGeom>
          <a:solidFill>
            <a:srgbClr val="32ADB0"/>
          </a:solidFill>
          <a:ln>
            <a:solidFill>
              <a:srgbClr val="3333FF"/>
            </a:solidFill>
          </a:ln>
        </p:spPr>
        <p:txBody>
          <a:bodyPr wrap="square" rtlCol="0">
            <a:spAutoFit/>
          </a:bodyPr>
          <a:lstStyle/>
          <a:p>
            <a:r>
              <a:rPr lang="en-GB" sz="2800">
                <a:solidFill>
                  <a:schemeClr val="bg1"/>
                </a:solidFill>
              </a:rPr>
              <a:t>C</a:t>
            </a:r>
          </a:p>
          <a:p>
            <a:r>
              <a:rPr lang="en-GB" sz="2800">
                <a:solidFill>
                  <a:schemeClr val="bg1"/>
                </a:solidFill>
              </a:rPr>
              <a:t>O</a:t>
            </a:r>
          </a:p>
          <a:p>
            <a:r>
              <a:rPr lang="en-GB" sz="2800">
                <a:solidFill>
                  <a:schemeClr val="bg1"/>
                </a:solidFill>
              </a:rPr>
              <a:t>R</a:t>
            </a:r>
          </a:p>
          <a:p>
            <a:r>
              <a:rPr lang="en-GB" sz="2800">
                <a:solidFill>
                  <a:schemeClr val="bg1"/>
                </a:solidFill>
              </a:rPr>
              <a:t>E</a:t>
            </a:r>
          </a:p>
          <a:p>
            <a:endParaRPr lang="en-GB" sz="2800">
              <a:solidFill>
                <a:schemeClr val="bg1"/>
              </a:solidFill>
            </a:endParaRPr>
          </a:p>
          <a:p>
            <a:r>
              <a:rPr lang="en-GB" sz="2800">
                <a:solidFill>
                  <a:schemeClr val="bg1"/>
                </a:solidFill>
              </a:rPr>
              <a:t>C</a:t>
            </a:r>
          </a:p>
          <a:p>
            <a:r>
              <a:rPr lang="en-GB" sz="2800">
                <a:solidFill>
                  <a:schemeClr val="bg1"/>
                </a:solidFill>
              </a:rPr>
              <a:t>O</a:t>
            </a:r>
          </a:p>
          <a:p>
            <a:r>
              <a:rPr lang="en-GB" sz="2800">
                <a:solidFill>
                  <a:schemeClr val="bg1"/>
                </a:solidFill>
              </a:rPr>
              <a:t>M</a:t>
            </a:r>
          </a:p>
          <a:p>
            <a:r>
              <a:rPr lang="en-GB" sz="2800">
                <a:solidFill>
                  <a:schemeClr val="bg1"/>
                </a:solidFill>
              </a:rPr>
              <a:t>P</a:t>
            </a:r>
          </a:p>
          <a:p>
            <a:r>
              <a:rPr lang="en-GB" sz="2800">
                <a:solidFill>
                  <a:schemeClr val="bg1"/>
                </a:solidFill>
              </a:rPr>
              <a:t>O</a:t>
            </a:r>
          </a:p>
          <a:p>
            <a:r>
              <a:rPr lang="en-GB" sz="2800">
                <a:solidFill>
                  <a:schemeClr val="bg1"/>
                </a:solidFill>
              </a:rPr>
              <a:t>N</a:t>
            </a:r>
          </a:p>
          <a:p>
            <a:r>
              <a:rPr lang="en-GB" sz="2800">
                <a:solidFill>
                  <a:schemeClr val="bg1"/>
                </a:solidFill>
              </a:rPr>
              <a:t>E</a:t>
            </a:r>
          </a:p>
          <a:p>
            <a:r>
              <a:rPr lang="en-GB" sz="2800">
                <a:solidFill>
                  <a:schemeClr val="bg1"/>
                </a:solidFill>
              </a:rPr>
              <a:t>N</a:t>
            </a:r>
          </a:p>
          <a:p>
            <a:r>
              <a:rPr lang="en-GB" sz="2800">
                <a:solidFill>
                  <a:schemeClr val="bg1"/>
                </a:solidFill>
              </a:rPr>
              <a:t>T</a:t>
            </a:r>
          </a:p>
          <a:p>
            <a:r>
              <a:rPr lang="en-GB" sz="2800">
                <a:solidFill>
                  <a:schemeClr val="bg1"/>
                </a:solidFill>
              </a:rPr>
              <a:t>S</a:t>
            </a:r>
          </a:p>
        </p:txBody>
      </p:sp>
      <p:pic>
        <p:nvPicPr>
          <p:cNvPr id="2" name="Picture 1">
            <a:extLst>
              <a:ext uri="{FF2B5EF4-FFF2-40B4-BE49-F238E27FC236}">
                <a16:creationId xmlns:a16="http://schemas.microsoft.com/office/drawing/2014/main" id="{BE126E4D-5129-52CC-2D39-065B8A4439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44116" y="156211"/>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83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F1B952-9993-DF8C-5ABF-D2B29E709F14}"/>
              </a:ext>
            </a:extLst>
          </p:cNvPr>
          <p:cNvSpPr txBox="1"/>
          <p:nvPr/>
        </p:nvSpPr>
        <p:spPr>
          <a:xfrm>
            <a:off x="471055" y="1149927"/>
            <a:ext cx="11014362"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Arial"/>
              </a:rPr>
              <a:t>22/23 - A total of 21 schools have successfully completed their RS Audit tool or </a:t>
            </a:r>
            <a:r>
              <a:rPr lang="en-GB" sz="2400" b="1">
                <a:solidFill>
                  <a:schemeClr val="accent1">
                    <a:lumMod val="75000"/>
                  </a:schemeClr>
                </a:solidFill>
                <a:cs typeface="Arial"/>
              </a:rPr>
              <a:t>Healthy Schools London silver/gold application </a:t>
            </a:r>
            <a:r>
              <a:rPr lang="en-GB" sz="2400" b="1">
                <a:cs typeface="Arial"/>
              </a:rPr>
              <a:t>&amp; achieved the RS kitemark</a:t>
            </a:r>
            <a:r>
              <a:rPr lang="en-GB" sz="2400">
                <a:cs typeface="Arial"/>
              </a:rPr>
              <a:t>:</a:t>
            </a:r>
            <a:r>
              <a:rPr lang="en-US" sz="2400">
                <a:cs typeface="Arial"/>
              </a:rPr>
              <a:t>​</a:t>
            </a:r>
          </a:p>
          <a:p>
            <a:endParaRPr lang="en-US" sz="2400">
              <a:solidFill>
                <a:srgbClr val="000000"/>
              </a:solidFill>
              <a:cs typeface="Arial"/>
            </a:endParaRPr>
          </a:p>
          <a:p>
            <a:pPr marL="228600" indent="-228600">
              <a:buFont typeface="Arial"/>
              <a:buChar char="•"/>
            </a:pPr>
            <a:r>
              <a:rPr lang="en-US" b="1">
                <a:solidFill>
                  <a:schemeClr val="accent4">
                    <a:lumMod val="75000"/>
                  </a:schemeClr>
                </a:solidFill>
                <a:cs typeface="Calibri"/>
              </a:rPr>
              <a:t>Child's Hill Primary </a:t>
            </a:r>
          </a:p>
          <a:p>
            <a:pPr marL="228600" indent="-228600">
              <a:buFont typeface="Arial"/>
              <a:buChar char="•"/>
            </a:pPr>
            <a:r>
              <a:rPr lang="en-US" b="1">
                <a:solidFill>
                  <a:schemeClr val="accent4">
                    <a:lumMod val="75000"/>
                  </a:schemeClr>
                </a:solidFill>
                <a:cs typeface="Calibri"/>
              </a:rPr>
              <a:t>Holly Park Primary</a:t>
            </a:r>
          </a:p>
          <a:p>
            <a:pPr marL="228600" indent="-228600">
              <a:buFont typeface="Arial"/>
              <a:buChar char="•"/>
            </a:pPr>
            <a:r>
              <a:rPr lang="en-US" b="1">
                <a:solidFill>
                  <a:schemeClr val="accent4">
                    <a:lumMod val="75000"/>
                  </a:schemeClr>
                </a:solidFill>
                <a:cs typeface="Calibri"/>
              </a:rPr>
              <a:t>Brookland Junior</a:t>
            </a:r>
          </a:p>
          <a:p>
            <a:pPr marL="228600" indent="-228600">
              <a:buFont typeface="Arial"/>
              <a:buChar char="•"/>
            </a:pPr>
            <a:r>
              <a:rPr lang="en-US" b="1">
                <a:solidFill>
                  <a:schemeClr val="accent4">
                    <a:lumMod val="75000"/>
                  </a:schemeClr>
                </a:solidFill>
                <a:cs typeface="Calibri"/>
              </a:rPr>
              <a:t>Claremont Primary </a:t>
            </a:r>
          </a:p>
          <a:p>
            <a:pPr marL="228600" indent="-228600">
              <a:buFont typeface="Arial"/>
              <a:buChar char="•"/>
            </a:pPr>
            <a:r>
              <a:rPr lang="en-US" b="1">
                <a:solidFill>
                  <a:schemeClr val="accent4">
                    <a:lumMod val="75000"/>
                  </a:schemeClr>
                </a:solidFill>
                <a:cs typeface="Calibri"/>
              </a:rPr>
              <a:t>Colindale Primary </a:t>
            </a:r>
          </a:p>
          <a:p>
            <a:pPr marL="228600" indent="-228600">
              <a:buFont typeface="Arial"/>
              <a:buChar char="•"/>
            </a:pPr>
            <a:r>
              <a:rPr lang="en-US" b="1">
                <a:solidFill>
                  <a:schemeClr val="accent4">
                    <a:lumMod val="75000"/>
                  </a:schemeClr>
                </a:solidFill>
                <a:cs typeface="Calibri"/>
              </a:rPr>
              <a:t>Chalgrove Primary </a:t>
            </a:r>
          </a:p>
          <a:p>
            <a:pPr marL="228600" indent="-228600">
              <a:buFont typeface="Arial"/>
              <a:buChar char="•"/>
            </a:pPr>
            <a:r>
              <a:rPr lang="en-US" b="1">
                <a:solidFill>
                  <a:schemeClr val="accent4">
                    <a:lumMod val="75000"/>
                  </a:schemeClr>
                </a:solidFill>
                <a:cs typeface="Calibri"/>
              </a:rPr>
              <a:t>St Catherine’s Primary </a:t>
            </a:r>
          </a:p>
          <a:p>
            <a:pPr marL="228600" indent="-228600">
              <a:buFont typeface="Arial"/>
              <a:buChar char="•"/>
            </a:pPr>
            <a:r>
              <a:rPr lang="en-US" b="1">
                <a:solidFill>
                  <a:schemeClr val="accent4">
                    <a:lumMod val="75000"/>
                  </a:schemeClr>
                </a:solidFill>
                <a:cs typeface="Calibri"/>
              </a:rPr>
              <a:t>Osidge Primary </a:t>
            </a:r>
          </a:p>
          <a:p>
            <a:pPr marL="228600" indent="-228600">
              <a:buFont typeface="Arial"/>
              <a:buChar char="•"/>
            </a:pPr>
            <a:r>
              <a:rPr lang="en-US" b="1" err="1">
                <a:solidFill>
                  <a:schemeClr val="accent4">
                    <a:lumMod val="75000"/>
                  </a:schemeClr>
                </a:solidFill>
                <a:cs typeface="Calibri"/>
              </a:rPr>
              <a:t>Barnfield</a:t>
            </a:r>
            <a:r>
              <a:rPr lang="en-US" b="1">
                <a:solidFill>
                  <a:schemeClr val="accent4">
                    <a:lumMod val="75000"/>
                  </a:schemeClr>
                </a:solidFill>
                <a:cs typeface="Calibri"/>
              </a:rPr>
              <a:t> Primary </a:t>
            </a:r>
          </a:p>
          <a:p>
            <a:pPr marL="228600" indent="-228600">
              <a:buFont typeface="Arial"/>
              <a:buChar char="•"/>
            </a:pPr>
            <a:r>
              <a:rPr lang="en-US" b="1">
                <a:solidFill>
                  <a:schemeClr val="accent4">
                    <a:lumMod val="75000"/>
                  </a:schemeClr>
                </a:solidFill>
                <a:cs typeface="Calibri"/>
              </a:rPr>
              <a:t>Deansbrook Junior </a:t>
            </a:r>
          </a:p>
          <a:p>
            <a:pPr marL="228600" indent="-228600">
              <a:buFont typeface="Arial"/>
              <a:buChar char="•"/>
            </a:pPr>
            <a:r>
              <a:rPr lang="en-US" b="1">
                <a:solidFill>
                  <a:schemeClr val="accent4">
                    <a:lumMod val="75000"/>
                  </a:schemeClr>
                </a:solidFill>
                <a:cs typeface="Calibri"/>
              </a:rPr>
              <a:t>Dollis Primary </a:t>
            </a:r>
          </a:p>
          <a:p>
            <a:pPr marL="228600" indent="-228600">
              <a:buFont typeface="Arial"/>
              <a:buChar char="•"/>
            </a:pPr>
            <a:r>
              <a:rPr lang="en-US" b="1">
                <a:solidFill>
                  <a:schemeClr val="accent4">
                    <a:lumMod val="75000"/>
                  </a:schemeClr>
                </a:solidFill>
                <a:cs typeface="Calibri"/>
              </a:rPr>
              <a:t>Beis Yaakov </a:t>
            </a:r>
          </a:p>
          <a:p>
            <a:pPr marL="228600" indent="-228600">
              <a:buFont typeface="Arial"/>
              <a:buChar char="•"/>
            </a:pPr>
            <a:r>
              <a:rPr lang="en-US" b="1">
                <a:solidFill>
                  <a:schemeClr val="accent4">
                    <a:lumMod val="75000"/>
                  </a:schemeClr>
                </a:solidFill>
                <a:cs typeface="Calibri"/>
              </a:rPr>
              <a:t>The Annunciation RC Junior School </a:t>
            </a:r>
          </a:p>
          <a:p>
            <a:pPr marL="457200" indent="-457200">
              <a:buAutoNum type="arabicPeriod"/>
            </a:pPr>
            <a:endParaRPr lang="en-US" sz="1100">
              <a:solidFill>
                <a:srgbClr val="000000"/>
              </a:solidFill>
              <a:cs typeface="Arial"/>
            </a:endParaRPr>
          </a:p>
          <a:p>
            <a:endParaRPr lang="en-US" sz="1100">
              <a:solidFill>
                <a:srgbClr val="000000"/>
              </a:solidFill>
              <a:cs typeface="Arial"/>
            </a:endParaRPr>
          </a:p>
        </p:txBody>
      </p:sp>
      <p:sp>
        <p:nvSpPr>
          <p:cNvPr id="3" name="Title 1">
            <a:extLst>
              <a:ext uri="{FF2B5EF4-FFF2-40B4-BE49-F238E27FC236}">
                <a16:creationId xmlns:a16="http://schemas.microsoft.com/office/drawing/2014/main" id="{A1734DB3-9CEB-355A-139B-A6165F3A8C87}"/>
              </a:ext>
            </a:extLst>
          </p:cNvPr>
          <p:cNvSpPr>
            <a:spLocks noGrp="1"/>
          </p:cNvSpPr>
          <p:nvPr/>
        </p:nvSpPr>
        <p:spPr>
          <a:xfrm>
            <a:off x="69273" y="163802"/>
            <a:ext cx="10972800" cy="558453"/>
          </a:xfrm>
          <a:prstGeom prst="rect">
            <a:avLst/>
          </a:prstGeom>
          <a:solidFill>
            <a:srgbClr val="3BD1CD"/>
          </a:solidFill>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GB"/>
              <a:t>RS Kitemark</a:t>
            </a:r>
          </a:p>
        </p:txBody>
      </p:sp>
      <p:pic>
        <p:nvPicPr>
          <p:cNvPr id="5" name="Picture 4">
            <a:extLst>
              <a:ext uri="{FF2B5EF4-FFF2-40B4-BE49-F238E27FC236}">
                <a16:creationId xmlns:a16="http://schemas.microsoft.com/office/drawing/2014/main" id="{B4568E8E-E8AC-C0CF-ACC4-D6BC179068DF}"/>
              </a:ext>
            </a:extLst>
          </p:cNvPr>
          <p:cNvPicPr>
            <a:picLocks noChangeAspect="1"/>
          </p:cNvPicPr>
          <p:nvPr/>
        </p:nvPicPr>
        <p:blipFill>
          <a:blip r:embed="rId2"/>
          <a:stretch>
            <a:fillRect/>
          </a:stretch>
        </p:blipFill>
        <p:spPr>
          <a:xfrm>
            <a:off x="4138023" y="2342581"/>
            <a:ext cx="3088640" cy="3145244"/>
          </a:xfrm>
          <a:prstGeom prst="rect">
            <a:avLst/>
          </a:prstGeom>
        </p:spPr>
      </p:pic>
      <p:sp>
        <p:nvSpPr>
          <p:cNvPr id="19" name="TextBox 18">
            <a:extLst>
              <a:ext uri="{FF2B5EF4-FFF2-40B4-BE49-F238E27FC236}">
                <a16:creationId xmlns:a16="http://schemas.microsoft.com/office/drawing/2014/main" id="{46ADBB2C-CD77-2106-5F92-C978C3D597C1}"/>
              </a:ext>
            </a:extLst>
          </p:cNvPr>
          <p:cNvSpPr txBox="1"/>
          <p:nvPr/>
        </p:nvSpPr>
        <p:spPr>
          <a:xfrm>
            <a:off x="8045926" y="2622541"/>
            <a:ext cx="3439491" cy="2585323"/>
          </a:xfrm>
          <a:prstGeom prst="rect">
            <a:avLst/>
          </a:prstGeom>
          <a:noFill/>
        </p:spPr>
        <p:txBody>
          <a:bodyPr wrap="square" rtlCol="0">
            <a:spAutoFit/>
          </a:bodyPr>
          <a:lstStyle/>
          <a:p>
            <a:pPr marL="228600" indent="-228600">
              <a:buFont typeface="Arial"/>
              <a:buChar char="•"/>
            </a:pPr>
            <a:r>
              <a:rPr lang="en-US" sz="1800" b="1">
                <a:solidFill>
                  <a:schemeClr val="accent4">
                    <a:lumMod val="75000"/>
                  </a:schemeClr>
                </a:solidFill>
                <a:cs typeface="Calibri"/>
              </a:rPr>
              <a:t>Friern Barnet Secondary</a:t>
            </a:r>
          </a:p>
          <a:p>
            <a:pPr marL="228600" indent="-228600">
              <a:buFont typeface="Arial"/>
              <a:buChar char="•"/>
            </a:pPr>
            <a:r>
              <a:rPr lang="en-US" sz="1800" b="1">
                <a:solidFill>
                  <a:schemeClr val="accent4">
                    <a:lumMod val="75000"/>
                  </a:schemeClr>
                </a:solidFill>
                <a:cs typeface="Calibri"/>
              </a:rPr>
              <a:t>Finchley Catholic Secondary</a:t>
            </a:r>
          </a:p>
          <a:p>
            <a:pPr marL="228600" indent="-228600">
              <a:buFont typeface="Arial"/>
              <a:buChar char="•"/>
            </a:pPr>
            <a:r>
              <a:rPr lang="en-US" sz="1800" b="1">
                <a:solidFill>
                  <a:schemeClr val="accent4">
                    <a:lumMod val="75000"/>
                  </a:schemeClr>
                </a:solidFill>
                <a:cs typeface="Calibri"/>
              </a:rPr>
              <a:t>East Barnet Secondary</a:t>
            </a:r>
          </a:p>
          <a:p>
            <a:pPr marL="228600" indent="-228600">
              <a:buFont typeface="Arial"/>
              <a:buChar char="•"/>
            </a:pPr>
            <a:r>
              <a:rPr lang="en-US" sz="1800" b="1">
                <a:solidFill>
                  <a:schemeClr val="accent4">
                    <a:lumMod val="75000"/>
                  </a:schemeClr>
                </a:solidFill>
                <a:cs typeface="Calibri"/>
              </a:rPr>
              <a:t>Mill Hill County Secondary</a:t>
            </a:r>
          </a:p>
          <a:p>
            <a:pPr marL="228600" indent="-228600">
              <a:buFont typeface="Arial"/>
              <a:buChar char="•"/>
            </a:pPr>
            <a:r>
              <a:rPr lang="en-US" sz="1800" b="1">
                <a:solidFill>
                  <a:schemeClr val="accent4">
                    <a:lumMod val="75000"/>
                  </a:schemeClr>
                </a:solidFill>
                <a:cs typeface="Calibri"/>
              </a:rPr>
              <a:t>Henrietta Barnet Secondary</a:t>
            </a:r>
          </a:p>
          <a:p>
            <a:pPr marL="228600" indent="-228600">
              <a:buFont typeface="Arial"/>
              <a:buChar char="•"/>
            </a:pPr>
            <a:r>
              <a:rPr lang="en-US" sz="1800" b="1">
                <a:solidFill>
                  <a:schemeClr val="accent4">
                    <a:lumMod val="75000"/>
                  </a:schemeClr>
                </a:solidFill>
                <a:cs typeface="Calibri"/>
              </a:rPr>
              <a:t>Mill Hill County International School </a:t>
            </a:r>
          </a:p>
          <a:p>
            <a:pPr marL="228600" indent="-228600">
              <a:buFont typeface="Arial"/>
              <a:buChar char="•"/>
            </a:pPr>
            <a:r>
              <a:rPr lang="en-US" sz="1800" b="1">
                <a:solidFill>
                  <a:schemeClr val="accent4">
                    <a:lumMod val="75000"/>
                  </a:schemeClr>
                </a:solidFill>
                <a:cs typeface="Calibri"/>
              </a:rPr>
              <a:t>Hendon Secondary </a:t>
            </a:r>
          </a:p>
          <a:p>
            <a:pPr marL="228600" indent="-228600">
              <a:buFont typeface="Arial"/>
              <a:buChar char="•"/>
            </a:pPr>
            <a:r>
              <a:rPr lang="en-US" sz="1800" b="1">
                <a:solidFill>
                  <a:schemeClr val="accent4">
                    <a:lumMod val="75000"/>
                  </a:schemeClr>
                </a:solidFill>
                <a:cs typeface="Calibri"/>
              </a:rPr>
              <a:t>Ashmole Academy</a:t>
            </a:r>
          </a:p>
        </p:txBody>
      </p:sp>
      <p:pic>
        <p:nvPicPr>
          <p:cNvPr id="4" name="Picture 3">
            <a:extLst>
              <a:ext uri="{FF2B5EF4-FFF2-40B4-BE49-F238E27FC236}">
                <a16:creationId xmlns:a16="http://schemas.microsoft.com/office/drawing/2014/main" id="{CC6B2A5A-52CB-6BCB-EF89-9795DC0EC4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0596" y="6378991"/>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06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F30E32-22A3-D67D-0AF9-DE305296606A}"/>
              </a:ext>
            </a:extLst>
          </p:cNvPr>
          <p:cNvSpPr/>
          <p:nvPr/>
        </p:nvSpPr>
        <p:spPr bwMode="auto">
          <a:xfrm>
            <a:off x="0" y="0"/>
            <a:ext cx="12192000" cy="829076"/>
          </a:xfrm>
          <a:prstGeom prst="rect">
            <a:avLst/>
          </a:prstGeom>
          <a:solidFill>
            <a:srgbClr val="00999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636363"/>
              </a:solidFill>
              <a:effectLst/>
              <a:uLnTx/>
              <a:uFillTx/>
              <a:latin typeface="Arial" charset="0"/>
              <a:ea typeface="ヒラギノ角ゴ ProN W3" charset="0"/>
              <a:cs typeface="ヒラギノ角ゴ ProN W3" charset="0"/>
              <a:sym typeface="Arial" charset="0"/>
            </a:endParaRPr>
          </a:p>
        </p:txBody>
      </p:sp>
      <p:sp>
        <p:nvSpPr>
          <p:cNvPr id="4" name="Title 1">
            <a:extLst>
              <a:ext uri="{FF2B5EF4-FFF2-40B4-BE49-F238E27FC236}">
                <a16:creationId xmlns:a16="http://schemas.microsoft.com/office/drawing/2014/main" id="{1E645A5A-1352-6A2D-1B4F-15C3828E9BA2}"/>
              </a:ext>
            </a:extLst>
          </p:cNvPr>
          <p:cNvSpPr txBox="1">
            <a:spLocks/>
          </p:cNvSpPr>
          <p:nvPr/>
        </p:nvSpPr>
        <p:spPr>
          <a:xfrm>
            <a:off x="661012" y="129397"/>
            <a:ext cx="11325392" cy="699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200" b="1">
                <a:solidFill>
                  <a:srgbClr val="FFFFFF"/>
                </a:solidFill>
                <a:latin typeface="Arial"/>
                <a:cs typeface="Arial"/>
              </a:rPr>
              <a:t>Resilient Schools/BICS - Mental Health Support Teams</a:t>
            </a:r>
            <a:endParaRPr lang="en-GB"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EDCC8EF-E842-9D34-9CDE-C09B972B8D3A}"/>
              </a:ext>
            </a:extLst>
          </p:cNvPr>
          <p:cNvPicPr>
            <a:picLocks noChangeAspect="1"/>
          </p:cNvPicPr>
          <p:nvPr/>
        </p:nvPicPr>
        <p:blipFill>
          <a:blip r:embed="rId3"/>
          <a:stretch>
            <a:fillRect/>
          </a:stretch>
        </p:blipFill>
        <p:spPr>
          <a:xfrm>
            <a:off x="0" y="6251643"/>
            <a:ext cx="12192000" cy="616085"/>
          </a:xfrm>
          <a:prstGeom prst="rect">
            <a:avLst/>
          </a:prstGeom>
        </p:spPr>
      </p:pic>
      <p:sp>
        <p:nvSpPr>
          <p:cNvPr id="7" name="TextBox 6">
            <a:extLst>
              <a:ext uri="{FF2B5EF4-FFF2-40B4-BE49-F238E27FC236}">
                <a16:creationId xmlns:a16="http://schemas.microsoft.com/office/drawing/2014/main" id="{80791952-2048-3B72-2B06-C38181B2831C}"/>
              </a:ext>
            </a:extLst>
          </p:cNvPr>
          <p:cNvSpPr txBox="1"/>
          <p:nvPr/>
        </p:nvSpPr>
        <p:spPr>
          <a:xfrm>
            <a:off x="576513" y="1012657"/>
            <a:ext cx="10122566" cy="1200329"/>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US" sz="2400" b="1" baseline="0">
                <a:solidFill>
                  <a:srgbClr val="002060"/>
                </a:solidFill>
                <a:latin typeface="Calibri"/>
                <a:ea typeface="Segoe UI"/>
                <a:cs typeface="Segoe UI"/>
              </a:rPr>
              <a:t>83</a:t>
            </a:r>
            <a:r>
              <a:rPr lang="en-US" sz="2400" baseline="0">
                <a:solidFill>
                  <a:srgbClr val="002060"/>
                </a:solidFill>
                <a:latin typeface="Calibri"/>
                <a:ea typeface="Segoe UI"/>
                <a:cs typeface="Segoe UI"/>
              </a:rPr>
              <a:t> schools on the Resilient Schools Network</a:t>
            </a:r>
            <a:r>
              <a:rPr lang="en-US" sz="2400">
                <a:solidFill>
                  <a:srgbClr val="002060"/>
                </a:solidFill>
                <a:latin typeface="Calibri"/>
                <a:ea typeface="Segoe UI"/>
                <a:cs typeface="Segoe UI"/>
              </a:rPr>
              <a:t>​</a:t>
            </a:r>
            <a:endParaRPr lang="en-US"/>
          </a:p>
          <a:p>
            <a:pPr algn="ctr" rtl="0"/>
            <a:r>
              <a:rPr lang="en-US" sz="2400" b="1" baseline="0">
                <a:solidFill>
                  <a:srgbClr val="002060"/>
                </a:solidFill>
                <a:latin typeface="Calibri"/>
                <a:ea typeface="Segoe UI"/>
                <a:cs typeface="Segoe UI"/>
              </a:rPr>
              <a:t>40 </a:t>
            </a:r>
            <a:r>
              <a:rPr lang="en-US" sz="2400" baseline="0">
                <a:solidFill>
                  <a:srgbClr val="002060"/>
                </a:solidFill>
                <a:latin typeface="Calibri"/>
                <a:ea typeface="Segoe UI"/>
                <a:cs typeface="Segoe UI"/>
              </a:rPr>
              <a:t>schools have a Senior Mental Health Lead and a named Mental Health Support Practitioner from BICS​</a:t>
            </a:r>
            <a:endParaRPr lang="en-US">
              <a:cs typeface="Calibri" panose="020F0502020204030204"/>
            </a:endParaRPr>
          </a:p>
        </p:txBody>
      </p:sp>
      <p:sp>
        <p:nvSpPr>
          <p:cNvPr id="361" name="TextBox 360">
            <a:extLst>
              <a:ext uri="{FF2B5EF4-FFF2-40B4-BE49-F238E27FC236}">
                <a16:creationId xmlns:a16="http://schemas.microsoft.com/office/drawing/2014/main" id="{F0B6E2D1-7AA7-38BA-4B69-8C6D3DF27D91}"/>
              </a:ext>
            </a:extLst>
          </p:cNvPr>
          <p:cNvSpPr txBox="1"/>
          <p:nvPr/>
        </p:nvSpPr>
        <p:spPr>
          <a:xfrm>
            <a:off x="1669381" y="312821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62" name="TextBox 361">
            <a:extLst>
              <a:ext uri="{FF2B5EF4-FFF2-40B4-BE49-F238E27FC236}">
                <a16:creationId xmlns:a16="http://schemas.microsoft.com/office/drawing/2014/main" id="{B1D1A94D-BBEE-E86C-3491-435695880FB2}"/>
              </a:ext>
            </a:extLst>
          </p:cNvPr>
          <p:cNvSpPr txBox="1"/>
          <p:nvPr/>
        </p:nvSpPr>
        <p:spPr>
          <a:xfrm>
            <a:off x="829472" y="2853226"/>
            <a:ext cx="2743200" cy="2862322"/>
          </a:xfrm>
          <a:prstGeom prst="rect">
            <a:avLst/>
          </a:prstGeom>
          <a:noFill/>
          <a:ln w="28575">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rgbClr val="002060"/>
                </a:solidFill>
                <a:latin typeface="Calibri"/>
                <a:ea typeface="Segoe UI"/>
                <a:cs typeface="Segoe UI"/>
              </a:rPr>
              <a:t>Audit Tool</a:t>
            </a:r>
          </a:p>
          <a:p>
            <a:pPr rtl="0"/>
            <a:r>
              <a:rPr lang="en-GB" sz="2000" baseline="0">
                <a:solidFill>
                  <a:srgbClr val="002060"/>
                </a:solidFill>
                <a:latin typeface="Calibri"/>
                <a:ea typeface="Segoe UI"/>
                <a:cs typeface="Segoe UI"/>
              </a:rPr>
              <a:t>Youth MHFA</a:t>
            </a:r>
            <a:r>
              <a:rPr lang="en-US" sz="2000">
                <a:solidFill>
                  <a:srgbClr val="002060"/>
                </a:solidFill>
                <a:latin typeface="Calibri"/>
                <a:ea typeface="Segoe UI"/>
                <a:cs typeface="Segoe UI"/>
              </a:rPr>
              <a:t>​</a:t>
            </a:r>
          </a:p>
          <a:p>
            <a:pPr rtl="0"/>
            <a:r>
              <a:rPr lang="en-GB" sz="2000" baseline="0" err="1">
                <a:solidFill>
                  <a:srgbClr val="002060"/>
                </a:solidFill>
                <a:latin typeface="Calibri"/>
                <a:ea typeface="Segoe UI"/>
                <a:cs typeface="Segoe UI"/>
              </a:rPr>
              <a:t>Kooth</a:t>
            </a:r>
            <a:r>
              <a:rPr lang="en-GB" sz="2000" baseline="0">
                <a:solidFill>
                  <a:srgbClr val="002060"/>
                </a:solidFill>
                <a:latin typeface="Calibri"/>
                <a:ea typeface="Segoe UI"/>
                <a:cs typeface="Segoe UI"/>
              </a:rPr>
              <a:t> &amp; </a:t>
            </a:r>
            <a:r>
              <a:rPr lang="en-GB" sz="2000" baseline="0" err="1">
                <a:solidFill>
                  <a:srgbClr val="002060"/>
                </a:solidFill>
                <a:latin typeface="Calibri"/>
                <a:ea typeface="Segoe UI"/>
                <a:cs typeface="Segoe UI"/>
              </a:rPr>
              <a:t>Qwell</a:t>
            </a:r>
            <a:r>
              <a:rPr lang="en-GB"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Suicide Prevention Doc.</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Peer Champions</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Pastoral forum</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Resilience in Schools Forum</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Network Meetings</a:t>
            </a:r>
            <a:endParaRPr lang="en-US" sz="2000">
              <a:solidFill>
                <a:srgbClr val="002060"/>
              </a:solidFill>
            </a:endParaRPr>
          </a:p>
        </p:txBody>
      </p:sp>
      <p:sp>
        <p:nvSpPr>
          <p:cNvPr id="363" name="TextBox 362">
            <a:extLst>
              <a:ext uri="{FF2B5EF4-FFF2-40B4-BE49-F238E27FC236}">
                <a16:creationId xmlns:a16="http://schemas.microsoft.com/office/drawing/2014/main" id="{0DA2BF3B-36CD-C546-5720-2031359AB6F0}"/>
              </a:ext>
            </a:extLst>
          </p:cNvPr>
          <p:cNvSpPr txBox="1"/>
          <p:nvPr/>
        </p:nvSpPr>
        <p:spPr>
          <a:xfrm>
            <a:off x="8828171" y="418097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solidFill>
                <a:srgbClr val="000000"/>
              </a:solidFill>
              <a:cs typeface="Calibri"/>
            </a:endParaRPr>
          </a:p>
        </p:txBody>
      </p:sp>
      <p:sp>
        <p:nvSpPr>
          <p:cNvPr id="364" name="TextBox 363">
            <a:extLst>
              <a:ext uri="{FF2B5EF4-FFF2-40B4-BE49-F238E27FC236}">
                <a16:creationId xmlns:a16="http://schemas.microsoft.com/office/drawing/2014/main" id="{9D66766F-E5C8-EE4C-7A46-1A1DAFCF1605}"/>
              </a:ext>
            </a:extLst>
          </p:cNvPr>
          <p:cNvSpPr txBox="1"/>
          <p:nvPr/>
        </p:nvSpPr>
        <p:spPr>
          <a:xfrm>
            <a:off x="8327791" y="2852081"/>
            <a:ext cx="2743200" cy="2862322"/>
          </a:xfrm>
          <a:prstGeom prst="rect">
            <a:avLst/>
          </a:prstGeom>
          <a:noFill/>
          <a:ln w="28575">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2000" baseline="0">
                <a:solidFill>
                  <a:srgbClr val="002060"/>
                </a:solidFill>
                <a:latin typeface="Calibri"/>
                <a:ea typeface="Segoe UI"/>
                <a:cs typeface="Segoe UI"/>
              </a:rPr>
              <a:t>Audit Tool</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Pupil School Survey</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1-2-1’s</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Group Work</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Workshops</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Trainer the Trainer</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Pastoral Forum</a:t>
            </a:r>
            <a:r>
              <a:rPr lang="en-US" sz="2000">
                <a:solidFill>
                  <a:srgbClr val="002060"/>
                </a:solidFill>
                <a:latin typeface="Calibri"/>
                <a:ea typeface="Segoe UI"/>
                <a:cs typeface="Segoe UI"/>
              </a:rPr>
              <a:t>​</a:t>
            </a:r>
          </a:p>
          <a:p>
            <a:pPr rtl="0"/>
            <a:r>
              <a:rPr lang="en-GB" sz="2000" baseline="0">
                <a:solidFill>
                  <a:srgbClr val="002060"/>
                </a:solidFill>
                <a:latin typeface="Calibri"/>
                <a:ea typeface="Segoe UI"/>
                <a:cs typeface="Segoe UI"/>
              </a:rPr>
              <a:t>MHST Meetings</a:t>
            </a:r>
          </a:p>
          <a:p>
            <a:endParaRPr lang="en-GB" sz="2000">
              <a:solidFill>
                <a:srgbClr val="002060"/>
              </a:solidFill>
              <a:cs typeface="Segoe UI"/>
            </a:endParaRPr>
          </a:p>
        </p:txBody>
      </p:sp>
      <p:pic>
        <p:nvPicPr>
          <p:cNvPr id="366" name="Picture 365" descr="A logo for a school&#10;&#10;Description automatically generated">
            <a:extLst>
              <a:ext uri="{FF2B5EF4-FFF2-40B4-BE49-F238E27FC236}">
                <a16:creationId xmlns:a16="http://schemas.microsoft.com/office/drawing/2014/main" id="{F93F513E-EBE5-97B3-A94D-AFAE33DBDCB9}"/>
              </a:ext>
            </a:extLst>
          </p:cNvPr>
          <p:cNvPicPr>
            <a:picLocks noChangeAspect="1"/>
          </p:cNvPicPr>
          <p:nvPr/>
        </p:nvPicPr>
        <p:blipFill>
          <a:blip r:embed="rId4"/>
          <a:stretch>
            <a:fillRect/>
          </a:stretch>
        </p:blipFill>
        <p:spPr>
          <a:xfrm>
            <a:off x="56249" y="2021068"/>
            <a:ext cx="1068582" cy="917573"/>
          </a:xfrm>
          <a:prstGeom prst="rect">
            <a:avLst/>
          </a:prstGeom>
        </p:spPr>
      </p:pic>
      <p:sp>
        <p:nvSpPr>
          <p:cNvPr id="369" name="TextBox 368">
            <a:extLst>
              <a:ext uri="{FF2B5EF4-FFF2-40B4-BE49-F238E27FC236}">
                <a16:creationId xmlns:a16="http://schemas.microsoft.com/office/drawing/2014/main" id="{AE946F91-4B66-CB9C-C844-E679ED2A96DD}"/>
              </a:ext>
            </a:extLst>
          </p:cNvPr>
          <p:cNvSpPr txBox="1"/>
          <p:nvPr/>
        </p:nvSpPr>
        <p:spPr>
          <a:xfrm>
            <a:off x="3741294" y="2242278"/>
            <a:ext cx="4517035" cy="4001095"/>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chemeClr val="bg1"/>
                </a:solidFill>
                <a:latin typeface="Calibri"/>
              </a:rPr>
              <a:t> </a:t>
            </a:r>
            <a:r>
              <a:rPr lang="en-GB" sz="2400" b="1">
                <a:solidFill>
                  <a:schemeClr val="bg1"/>
                </a:solidFill>
                <a:latin typeface="Calibri"/>
              </a:rPr>
              <a:t>Wrap Round Approach for Schools</a:t>
            </a:r>
          </a:p>
          <a:p>
            <a:pPr algn="ctr"/>
            <a:endParaRPr lang="en-GB" sz="2400" b="1">
              <a:solidFill>
                <a:schemeClr val="bg1"/>
              </a:solidFill>
              <a:latin typeface="Calibri"/>
            </a:endParaRPr>
          </a:p>
          <a:p>
            <a:pPr algn="ctr"/>
            <a:r>
              <a:rPr lang="en-GB" sz="2400">
                <a:solidFill>
                  <a:schemeClr val="bg1"/>
                </a:solidFill>
                <a:latin typeface="Calibri"/>
              </a:rPr>
              <a:t>~ Audit</a:t>
            </a:r>
            <a:r>
              <a:rPr lang="en-GB" sz="2400" kern="1200">
                <a:solidFill>
                  <a:schemeClr val="bg1"/>
                </a:solidFill>
                <a:latin typeface="Calibri"/>
                <a:ea typeface="+mn-ea"/>
                <a:cs typeface="+mn-cs"/>
              </a:rPr>
              <a:t> Tool</a:t>
            </a:r>
            <a:r>
              <a:rPr lang="en-GB" sz="2400">
                <a:solidFill>
                  <a:schemeClr val="bg1"/>
                </a:solidFill>
                <a:latin typeface="Calibri"/>
              </a:rPr>
              <a:t> ~</a:t>
            </a:r>
            <a:endParaRPr lang="en-GB" sz="2400" kern="1200">
              <a:solidFill>
                <a:schemeClr val="bg1"/>
              </a:solidFill>
              <a:latin typeface="Calibri"/>
              <a:cs typeface="Calibri"/>
            </a:endParaRPr>
          </a:p>
          <a:p>
            <a:pPr algn="ctr"/>
            <a:r>
              <a:rPr lang="en-GB" sz="2400">
                <a:solidFill>
                  <a:schemeClr val="bg1"/>
                </a:solidFill>
                <a:latin typeface="Calibri"/>
              </a:rPr>
              <a:t>~ </a:t>
            </a:r>
            <a:r>
              <a:rPr lang="en-GB" sz="2400" kern="1200">
                <a:solidFill>
                  <a:schemeClr val="bg1"/>
                </a:solidFill>
                <a:latin typeface="Calibri"/>
                <a:ea typeface="+mn-ea"/>
                <a:cs typeface="+mn-cs"/>
              </a:rPr>
              <a:t>Raising Awareness</a:t>
            </a:r>
            <a:r>
              <a:rPr lang="en-GB" sz="2400">
                <a:solidFill>
                  <a:schemeClr val="bg1"/>
                </a:solidFill>
                <a:latin typeface="Calibri"/>
              </a:rPr>
              <a:t> ~</a:t>
            </a:r>
            <a:endParaRPr lang="en-GB" sz="2400" kern="1200">
              <a:solidFill>
                <a:schemeClr val="bg1"/>
              </a:solidFill>
              <a:latin typeface="Calibri"/>
              <a:cs typeface="Calibri"/>
            </a:endParaRPr>
          </a:p>
          <a:p>
            <a:pPr algn="ctr"/>
            <a:r>
              <a:rPr lang="en-GB" sz="2400">
                <a:solidFill>
                  <a:schemeClr val="bg1"/>
                </a:solidFill>
                <a:latin typeface="Calibri"/>
                <a:cs typeface="Calibri"/>
              </a:rPr>
              <a:t>~ Joint Training ~</a:t>
            </a:r>
            <a:endParaRPr lang="en-GB" sz="2400" kern="1200">
              <a:solidFill>
                <a:schemeClr val="bg1"/>
              </a:solidFill>
              <a:latin typeface="Calibri"/>
              <a:cs typeface="Calibri"/>
            </a:endParaRPr>
          </a:p>
          <a:p>
            <a:pPr algn="ctr"/>
            <a:r>
              <a:rPr lang="en-GB" sz="2400">
                <a:solidFill>
                  <a:schemeClr val="bg1"/>
                </a:solidFill>
                <a:latin typeface="Calibri"/>
                <a:cs typeface="Calibri"/>
              </a:rPr>
              <a:t>~ Shared Resources ~</a:t>
            </a:r>
            <a:endParaRPr lang="en-GB" sz="2400">
              <a:solidFill>
                <a:schemeClr val="bg1"/>
              </a:solidFill>
              <a:latin typeface="Calibri"/>
            </a:endParaRPr>
          </a:p>
          <a:p>
            <a:pPr algn="ctr"/>
            <a:r>
              <a:rPr lang="en-GB" sz="2400">
                <a:solidFill>
                  <a:schemeClr val="bg1"/>
                </a:solidFill>
                <a:latin typeface="Calibri"/>
              </a:rPr>
              <a:t>~ </a:t>
            </a:r>
            <a:r>
              <a:rPr lang="en-GB" sz="2400" kern="1200">
                <a:solidFill>
                  <a:schemeClr val="bg1"/>
                </a:solidFill>
                <a:latin typeface="Calibri"/>
                <a:ea typeface="+mn-ea"/>
                <a:cs typeface="+mn-cs"/>
              </a:rPr>
              <a:t>One Meeting – Team Around the School</a:t>
            </a:r>
            <a:r>
              <a:rPr lang="en-GB" sz="2400">
                <a:solidFill>
                  <a:schemeClr val="bg1"/>
                </a:solidFill>
                <a:latin typeface="Calibri"/>
              </a:rPr>
              <a:t> ~</a:t>
            </a:r>
            <a:endParaRPr lang="en-GB" sz="2400" kern="1200">
              <a:solidFill>
                <a:schemeClr val="bg1"/>
              </a:solidFill>
              <a:latin typeface="Calibri"/>
              <a:cs typeface="Calibri"/>
            </a:endParaRPr>
          </a:p>
          <a:p>
            <a:pPr algn="ctr"/>
            <a:endParaRPr lang="en-GB" sz="2400">
              <a:solidFill>
                <a:schemeClr val="bg1"/>
              </a:solidFill>
              <a:latin typeface="Calibri"/>
              <a:cs typeface="Calibri"/>
            </a:endParaRPr>
          </a:p>
          <a:p>
            <a:pPr algn="ctr"/>
            <a:endParaRPr lang="en-GB" sz="1400">
              <a:solidFill>
                <a:schemeClr val="bg1"/>
              </a:solidFill>
              <a:cs typeface="Calibri"/>
            </a:endParaRPr>
          </a:p>
        </p:txBody>
      </p:sp>
      <p:pic>
        <p:nvPicPr>
          <p:cNvPr id="5" name="Picture 4" descr="A logo for a child care service&#10;&#10;Description automatically generated">
            <a:extLst>
              <a:ext uri="{FF2B5EF4-FFF2-40B4-BE49-F238E27FC236}">
                <a16:creationId xmlns:a16="http://schemas.microsoft.com/office/drawing/2014/main" id="{82FF4EFE-56DB-3B2D-0D2F-1A9811E3F5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5101" y="1935799"/>
            <a:ext cx="1614837" cy="922301"/>
          </a:xfrm>
          <a:prstGeom prst="rect">
            <a:avLst/>
          </a:prstGeom>
          <a:noFill/>
        </p:spPr>
      </p:pic>
    </p:spTree>
    <p:extLst>
      <p:ext uri="{BB962C8B-B14F-4D97-AF65-F5344CB8AC3E}">
        <p14:creationId xmlns:p14="http://schemas.microsoft.com/office/powerpoint/2010/main" val="4163143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 celebrating in studio">
            <a:extLst>
              <a:ext uri="{FF2B5EF4-FFF2-40B4-BE49-F238E27FC236}">
                <a16:creationId xmlns:a16="http://schemas.microsoft.com/office/drawing/2014/main" id="{3AA1B415-746B-C00D-B0F3-27EFDC718959}"/>
              </a:ext>
            </a:extLst>
          </p:cNvPr>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183" r="19327" b="460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FFDC982-5ADF-2DCF-E6F7-85199635D39C}"/>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solidFill>
                  <a:schemeClr val="bg1"/>
                </a:solidFill>
                <a:latin typeface="+mj-lt"/>
                <a:ea typeface="+mj-ea"/>
                <a:cs typeface="+mj-cs"/>
              </a:rPr>
              <a:t>2022/23.........</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7C160CC-1C21-00D0-41C9-3F1B6B368D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3476" y="262068"/>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01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young women sitting on the ground looking at their phones&#10;&#10;Description automatically generated">
            <a:extLst>
              <a:ext uri="{FF2B5EF4-FFF2-40B4-BE49-F238E27FC236}">
                <a16:creationId xmlns:a16="http://schemas.microsoft.com/office/drawing/2014/main" id="{2AD97A89-00CE-DA7B-3F01-7AFD262402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00201" y="827411"/>
            <a:ext cx="8994912" cy="5689281"/>
          </a:xfrm>
          <a:prstGeom prst="rect">
            <a:avLst/>
          </a:prstGeom>
          <a:ln>
            <a:noFill/>
          </a:ln>
          <a:effectLst>
            <a:softEdge rad="112500"/>
          </a:effectLst>
        </p:spPr>
      </p:pic>
      <p:pic>
        <p:nvPicPr>
          <p:cNvPr id="5" name="Picture 4">
            <a:extLst>
              <a:ext uri="{FF2B5EF4-FFF2-40B4-BE49-F238E27FC236}">
                <a16:creationId xmlns:a16="http://schemas.microsoft.com/office/drawing/2014/main" id="{28D73183-CF88-A316-7853-22D255D94806}"/>
              </a:ext>
            </a:extLst>
          </p:cNvPr>
          <p:cNvPicPr>
            <a:picLocks noChangeAspect="1"/>
          </p:cNvPicPr>
          <p:nvPr/>
        </p:nvPicPr>
        <p:blipFill>
          <a:blip r:embed="rId5"/>
          <a:stretch>
            <a:fillRect/>
          </a:stretch>
        </p:blipFill>
        <p:spPr>
          <a:xfrm>
            <a:off x="0" y="6251643"/>
            <a:ext cx="12192000" cy="616085"/>
          </a:xfrm>
          <a:prstGeom prst="rect">
            <a:avLst/>
          </a:prstGeom>
        </p:spPr>
      </p:pic>
      <p:sp>
        <p:nvSpPr>
          <p:cNvPr id="6" name="Rectangle 5">
            <a:extLst>
              <a:ext uri="{FF2B5EF4-FFF2-40B4-BE49-F238E27FC236}">
                <a16:creationId xmlns:a16="http://schemas.microsoft.com/office/drawing/2014/main" id="{F7D98248-2A5B-D5C6-FCE6-CA7EA3F01EAA}"/>
              </a:ext>
            </a:extLst>
          </p:cNvPr>
          <p:cNvSpPr/>
          <p:nvPr/>
        </p:nvSpPr>
        <p:spPr bwMode="auto">
          <a:xfrm>
            <a:off x="0" y="0"/>
            <a:ext cx="12192000" cy="829076"/>
          </a:xfrm>
          <a:prstGeom prst="rect">
            <a:avLst/>
          </a:prstGeom>
          <a:solidFill>
            <a:srgbClr val="00999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636363"/>
              </a:solidFill>
              <a:effectLst/>
              <a:latin typeface="Arial" charset="0"/>
              <a:ea typeface="ヒラギノ角ゴ ProN W3" charset="0"/>
              <a:cs typeface="ヒラギノ角ゴ ProN W3" charset="0"/>
              <a:sym typeface="Arial" charset="0"/>
            </a:endParaRPr>
          </a:p>
        </p:txBody>
      </p:sp>
      <p:sp>
        <p:nvSpPr>
          <p:cNvPr id="7" name="Title 1">
            <a:extLst>
              <a:ext uri="{FF2B5EF4-FFF2-40B4-BE49-F238E27FC236}">
                <a16:creationId xmlns:a16="http://schemas.microsoft.com/office/drawing/2014/main" id="{CA143430-F39B-F14A-9008-0F40D921CFDF}"/>
              </a:ext>
            </a:extLst>
          </p:cNvPr>
          <p:cNvSpPr txBox="1">
            <a:spLocks/>
          </p:cNvSpPr>
          <p:nvPr/>
        </p:nvSpPr>
        <p:spPr>
          <a:xfrm>
            <a:off x="1688898" y="27218"/>
            <a:ext cx="11419846" cy="8290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chemeClr val="bg1"/>
                </a:solidFill>
                <a:latin typeface="Arial"/>
                <a:cs typeface="Arial"/>
              </a:rPr>
              <a:t>Barnet Suicide Prevention Partnership:</a:t>
            </a:r>
          </a:p>
          <a:p>
            <a:r>
              <a:rPr lang="en-GB" sz="2000" b="1">
                <a:solidFill>
                  <a:schemeClr val="bg1"/>
                </a:solidFill>
                <a:latin typeface="Arial"/>
                <a:cs typeface="Arial"/>
              </a:rPr>
              <a:t>                       Children and Young People Action Plan Refresh 23-25</a:t>
            </a:r>
            <a:endParaRPr lang="en-GB" sz="2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186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151732" y="1228534"/>
            <a:ext cx="5568348" cy="4967514"/>
          </a:xfrm>
          <a:prstGeom prst="rect">
            <a:avLst/>
          </a:prstGeom>
          <a:noFill/>
        </p:spPr>
        <p:txBody>
          <a:bodyPr wrap="square" rtlCol="0">
            <a:spAutoFit/>
          </a:bodyPr>
          <a:lstStyle/>
          <a:p>
            <a:pPr algn="ctr"/>
            <a:br>
              <a:rPr lang="en-GB" sz="4000" b="1">
                <a:latin typeface="Arial"/>
                <a:cs typeface="Arial"/>
              </a:rPr>
            </a:br>
            <a:br>
              <a:rPr lang="en-GB" sz="4000" b="1">
                <a:latin typeface="Arial"/>
                <a:cs typeface="Arial"/>
              </a:rPr>
            </a:br>
            <a:r>
              <a:rPr lang="en-GB" sz="4000" b="1">
                <a:solidFill>
                  <a:srgbClr val="00B050"/>
                </a:solidFill>
                <a:latin typeface="Arial"/>
                <a:cs typeface="Arial"/>
              </a:rPr>
              <a:t>WISE BEFORE THE EVENT </a:t>
            </a:r>
            <a:r>
              <a:rPr lang="en-GB" sz="2800" b="1">
                <a:solidFill>
                  <a:srgbClr val="00B050"/>
                </a:solidFill>
                <a:cs typeface="Arial"/>
              </a:rPr>
              <a:t>Preparedness Session</a:t>
            </a:r>
            <a:br>
              <a:rPr lang="en-GB" sz="2800" b="1">
                <a:cs typeface="Arial"/>
              </a:rPr>
            </a:br>
            <a:br>
              <a:rPr lang="en-GB" sz="2800" b="1">
                <a:cs typeface="Arial"/>
              </a:rPr>
            </a:br>
            <a:br>
              <a:rPr lang="en-GB" sz="2800" b="1">
                <a:cs typeface="Arial"/>
              </a:rPr>
            </a:br>
            <a:br>
              <a:rPr lang="en-GB" sz="2800" b="1">
                <a:cs typeface="Arial"/>
              </a:rPr>
            </a:br>
            <a:br>
              <a:rPr lang="en-GB" sz="2800" b="1">
                <a:cs typeface="Arial"/>
              </a:rPr>
            </a:br>
            <a:br>
              <a:rPr lang="en-GB" sz="2800">
                <a:cs typeface="Arial"/>
              </a:rPr>
            </a:br>
            <a:endParaRPr lang="en-GB" sz="2800">
              <a:cs typeface="Arial"/>
            </a:endParaRPr>
          </a:p>
          <a:p>
            <a:r>
              <a:rPr lang="en-GB" sz="2400" b="1">
                <a:latin typeface="+mn-lt"/>
                <a:cs typeface="Arial"/>
              </a:rPr>
              <a:t>   </a:t>
            </a:r>
          </a:p>
        </p:txBody>
      </p:sp>
      <p:sp>
        <p:nvSpPr>
          <p:cNvPr id="6" name="AutoShape 4" descr="https://apis.mail.yahoo.com/ws/v3/mailboxes/@.id==VjN-Tr_qgb39li3K9viW3_TDjpjHR-9VKCIU3OpFSpgh2_ZTre-OfChld94VVeMDV049ybNU7ISzhhz7pwn-VUNHdw/messages/@.id==AMM5LOAAV3gFYdxELgpv4ItJ_N0/content/parts/@.id==2/thumbnail?appid=YMailNorrin&amp;downloadWhenThumbnailFails=true&amp;pid=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16" descr="A picture containing drawing&#10;&#10;Description automatically generated">
            <a:extLst>
              <a:ext uri="{FF2B5EF4-FFF2-40B4-BE49-F238E27FC236}">
                <a16:creationId xmlns:a16="http://schemas.microsoft.com/office/drawing/2014/main" id="{D0B49C57-9A46-D67C-00BD-FDD74CAC4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300" y="14748"/>
            <a:ext cx="16478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D7E44EF-0EF5-C521-2E7D-21252FB1F33D}"/>
              </a:ext>
            </a:extLst>
          </p:cNvPr>
          <p:cNvSpPr txBox="1"/>
          <p:nvPr/>
        </p:nvSpPr>
        <p:spPr>
          <a:xfrm rot="16200000">
            <a:off x="8058834" y="2789837"/>
            <a:ext cx="4572000" cy="646331"/>
          </a:xfrm>
          <a:prstGeom prst="rect">
            <a:avLst/>
          </a:prstGeom>
          <a:noFill/>
        </p:spPr>
        <p:txBody>
          <a:bodyPr wrap="square">
            <a:spAutoFit/>
          </a:bodyPr>
          <a:lstStyle/>
          <a:p>
            <a:r>
              <a:rPr lang="en-GB">
                <a:solidFill>
                  <a:schemeClr val="bg1"/>
                </a:solidFill>
              </a:rPr>
              <a:t>All rights reserved. Copyright 2018 </a:t>
            </a:r>
            <a:r>
              <a:rPr lang="en-GB" err="1">
                <a:solidFill>
                  <a:schemeClr val="bg1"/>
                </a:solidFill>
              </a:rPr>
              <a:t>Dr.</a:t>
            </a:r>
            <a:r>
              <a:rPr lang="en-GB">
                <a:solidFill>
                  <a:schemeClr val="bg1"/>
                </a:solidFill>
              </a:rPr>
              <a:t> Alish Rodgers</a:t>
            </a:r>
          </a:p>
        </p:txBody>
      </p:sp>
      <p:sp>
        <p:nvSpPr>
          <p:cNvPr id="7" name="TextBox 6">
            <a:extLst>
              <a:ext uri="{FF2B5EF4-FFF2-40B4-BE49-F238E27FC236}">
                <a16:creationId xmlns:a16="http://schemas.microsoft.com/office/drawing/2014/main" id="{6550C80E-8A03-26FE-4B5C-14346F940C34}"/>
              </a:ext>
            </a:extLst>
          </p:cNvPr>
          <p:cNvSpPr txBox="1"/>
          <p:nvPr/>
        </p:nvSpPr>
        <p:spPr>
          <a:xfrm>
            <a:off x="4380413" y="3930005"/>
            <a:ext cx="7228114" cy="2554545"/>
          </a:xfrm>
          <a:prstGeom prst="rect">
            <a:avLst/>
          </a:prstGeom>
          <a:noFill/>
        </p:spPr>
        <p:txBody>
          <a:bodyPr wrap="square" rtlCol="0">
            <a:spAutoFit/>
          </a:bodyPr>
          <a:lstStyle/>
          <a:p>
            <a:pPr marL="0" indent="0">
              <a:buNone/>
            </a:pPr>
            <a:r>
              <a:rPr lang="en-GB" sz="2000" b="1"/>
              <a:t>Aims: </a:t>
            </a:r>
          </a:p>
          <a:p>
            <a:pPr marL="342900" indent="-342900">
              <a:buFont typeface="Arial" panose="020B0604020202020204" pitchFamily="34" charset="0"/>
              <a:buChar char="•"/>
            </a:pPr>
            <a:r>
              <a:rPr lang="en-GB" sz="2000"/>
              <a:t>To help the Critical Incident Team (CIT) to feel ‘prepared’ to respond in the event of a suspected suicide death within their school community.  </a:t>
            </a:r>
          </a:p>
          <a:p>
            <a:pPr marL="342900" indent="-342900">
              <a:buFont typeface="Arial" panose="020B0604020202020204" pitchFamily="34" charset="0"/>
              <a:buChar char="•"/>
            </a:pPr>
            <a:r>
              <a:rPr lang="en-GB" sz="2000"/>
              <a:t>Including </a:t>
            </a:r>
          </a:p>
          <a:p>
            <a:pPr marL="342900" indent="-342900">
              <a:buFont typeface="Arial" panose="020B0604020202020204" pitchFamily="34" charset="0"/>
              <a:buChar char="•"/>
            </a:pPr>
            <a:r>
              <a:rPr lang="en-GB" sz="2000"/>
              <a:t>To affirm current practice</a:t>
            </a:r>
          </a:p>
          <a:p>
            <a:pPr marL="342900" indent="-342900">
              <a:buFont typeface="Arial" panose="020B0604020202020204" pitchFamily="34" charset="0"/>
              <a:buChar char="•"/>
            </a:pPr>
            <a:r>
              <a:rPr lang="en-GB" sz="2000"/>
              <a:t>To build on existing knowledge and skills </a:t>
            </a:r>
          </a:p>
          <a:p>
            <a:pPr marL="342900" indent="-342900">
              <a:buFont typeface="Arial" panose="020B0604020202020204" pitchFamily="34" charset="0"/>
              <a:buChar char="•"/>
            </a:pPr>
            <a:r>
              <a:rPr lang="en-GB" sz="2000"/>
              <a:t>To be able to create a suicide postvention plan for the setting</a:t>
            </a:r>
          </a:p>
        </p:txBody>
      </p:sp>
      <p:pic>
        <p:nvPicPr>
          <p:cNvPr id="8" name="Picture 7">
            <a:extLst>
              <a:ext uri="{FF2B5EF4-FFF2-40B4-BE49-F238E27FC236}">
                <a16:creationId xmlns:a16="http://schemas.microsoft.com/office/drawing/2014/main" id="{EB1051BA-27DE-7A59-C3A5-C486952AD5B9}"/>
              </a:ext>
            </a:extLst>
          </p:cNvPr>
          <p:cNvPicPr>
            <a:picLocks noChangeAspect="1"/>
          </p:cNvPicPr>
          <p:nvPr/>
        </p:nvPicPr>
        <p:blipFill>
          <a:blip r:embed="rId4"/>
          <a:stretch>
            <a:fillRect/>
          </a:stretch>
        </p:blipFill>
        <p:spPr>
          <a:xfrm>
            <a:off x="1300298" y="4606749"/>
            <a:ext cx="2781300" cy="1733550"/>
          </a:xfrm>
          <a:prstGeom prst="rect">
            <a:avLst/>
          </a:prstGeom>
        </p:spPr>
      </p:pic>
      <p:pic>
        <p:nvPicPr>
          <p:cNvPr id="9" name="Picture 8">
            <a:extLst>
              <a:ext uri="{FF2B5EF4-FFF2-40B4-BE49-F238E27FC236}">
                <a16:creationId xmlns:a16="http://schemas.microsoft.com/office/drawing/2014/main" id="{D3815F78-80BD-AD49-77C3-CB9EE5E756D5}"/>
              </a:ext>
            </a:extLst>
          </p:cNvPr>
          <p:cNvPicPr>
            <a:picLocks noChangeAspect="1"/>
          </p:cNvPicPr>
          <p:nvPr/>
        </p:nvPicPr>
        <p:blipFill>
          <a:blip r:embed="rId5"/>
          <a:stretch>
            <a:fillRect/>
          </a:stretch>
        </p:blipFill>
        <p:spPr>
          <a:xfrm>
            <a:off x="7586464" y="918498"/>
            <a:ext cx="3081536" cy="1925960"/>
          </a:xfrm>
          <a:prstGeom prst="rect">
            <a:avLst/>
          </a:prstGeom>
        </p:spPr>
      </p:pic>
      <p:pic>
        <p:nvPicPr>
          <p:cNvPr id="2" name="Picture 1">
            <a:extLst>
              <a:ext uri="{FF2B5EF4-FFF2-40B4-BE49-F238E27FC236}">
                <a16:creationId xmlns:a16="http://schemas.microsoft.com/office/drawing/2014/main" id="{ACD0D0CD-085D-2CA1-DF36-62CC7FB150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3476" y="262068"/>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04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BD1CD"/>
          </a:solidFill>
        </p:spPr>
        <p:txBody>
          <a:bodyPr>
            <a:normAutofit/>
          </a:bodyPr>
          <a:lstStyle/>
          <a:p>
            <a:r>
              <a:rPr lang="en-GB"/>
              <a:t>Self-harm &amp; suicide prevention</a:t>
            </a:r>
          </a:p>
        </p:txBody>
      </p:sp>
      <p:sp>
        <p:nvSpPr>
          <p:cNvPr id="3" name="Content Placeholder 2"/>
          <p:cNvSpPr>
            <a:spLocks noGrp="1"/>
          </p:cNvSpPr>
          <p:nvPr>
            <p:ph sz="half" idx="1"/>
          </p:nvPr>
        </p:nvSpPr>
        <p:spPr/>
        <p:txBody>
          <a:bodyPr>
            <a:normAutofit/>
          </a:bodyPr>
          <a:lstStyle/>
          <a:p>
            <a:pPr marL="0" indent="0">
              <a:buNone/>
            </a:pPr>
            <a:endParaRPr lang="en-GB">
              <a:solidFill>
                <a:schemeClr val="bg1">
                  <a:lumMod val="50000"/>
                </a:schemeClr>
              </a:solidFill>
            </a:endParaRPr>
          </a:p>
          <a:p>
            <a:r>
              <a:rPr lang="en-GB" b="1">
                <a:solidFill>
                  <a:schemeClr val="bg1">
                    <a:lumMod val="50000"/>
                  </a:schemeClr>
                </a:solidFill>
              </a:rPr>
              <a:t>51</a:t>
            </a:r>
            <a:r>
              <a:rPr lang="en-GB">
                <a:solidFill>
                  <a:schemeClr val="bg1">
                    <a:lumMod val="50000"/>
                  </a:schemeClr>
                </a:solidFill>
              </a:rPr>
              <a:t> school staff attended Papyrus suicide prevention training provided through RS. </a:t>
            </a:r>
          </a:p>
          <a:p>
            <a:endParaRPr lang="en-GB"/>
          </a:p>
        </p:txBody>
      </p:sp>
      <p:graphicFrame>
        <p:nvGraphicFramePr>
          <p:cNvPr id="8" name="Content Placeholder 7">
            <a:extLst>
              <a:ext uri="{FF2B5EF4-FFF2-40B4-BE49-F238E27FC236}">
                <a16:creationId xmlns:a16="http://schemas.microsoft.com/office/drawing/2014/main" id="{EE2EC09F-A4E4-448A-8014-30E3C38D0962}"/>
              </a:ext>
            </a:extLst>
          </p:cNvPr>
          <p:cNvGraphicFramePr>
            <a:graphicFrameLocks noGrp="1"/>
          </p:cNvGraphicFramePr>
          <p:nvPr>
            <p:ph sz="half" idx="2"/>
            <p:extLst>
              <p:ext uri="{D42A27DB-BD31-4B8C-83A1-F6EECF244321}">
                <p14:modId xmlns:p14="http://schemas.microsoft.com/office/powerpoint/2010/main" val="1198366797"/>
              </p:ext>
            </p:extLst>
          </p:nvPr>
        </p:nvGraphicFramePr>
        <p:xfrm>
          <a:off x="6096000" y="1581696"/>
          <a:ext cx="4038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FD4A8C8-5496-0654-936A-2161856875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1396" y="6312855"/>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8642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3BD1CD"/>
          </a:solidFill>
        </p:spPr>
        <p:txBody>
          <a:bodyPr>
            <a:normAutofit/>
          </a:bodyPr>
          <a:lstStyle/>
          <a:p>
            <a:r>
              <a:rPr lang="en-GB"/>
              <a:t>Mental health first aid</a:t>
            </a:r>
          </a:p>
        </p:txBody>
      </p:sp>
      <p:sp>
        <p:nvSpPr>
          <p:cNvPr id="3" name="Content Placeholder 2"/>
          <p:cNvSpPr>
            <a:spLocks noGrp="1"/>
          </p:cNvSpPr>
          <p:nvPr>
            <p:ph sz="half" idx="1"/>
          </p:nvPr>
        </p:nvSpPr>
        <p:spPr/>
        <p:txBody>
          <a:bodyPr>
            <a:normAutofit lnSpcReduction="10000"/>
          </a:bodyPr>
          <a:lstStyle/>
          <a:p>
            <a:pPr marL="0" indent="0">
              <a:buNone/>
            </a:pPr>
            <a:endParaRPr lang="en-GB"/>
          </a:p>
          <a:p>
            <a:r>
              <a:rPr lang="en-GB" b="1"/>
              <a:t>239</a:t>
            </a:r>
            <a:r>
              <a:rPr lang="en-GB"/>
              <a:t> Trained Youth Mental Health First Aiders</a:t>
            </a:r>
          </a:p>
          <a:p>
            <a:r>
              <a:rPr lang="en-GB" b="1"/>
              <a:t>108 </a:t>
            </a:r>
            <a:r>
              <a:rPr lang="en-GB"/>
              <a:t>Barnet schools in total have a trained YMHFA. That is approx. 83% of all schools in Barnet. </a:t>
            </a:r>
          </a:p>
          <a:p>
            <a:r>
              <a:rPr lang="en-GB" b="1"/>
              <a:t>41</a:t>
            </a:r>
            <a:r>
              <a:rPr lang="en-GB"/>
              <a:t> RS schools have more than 1 YMHFA</a:t>
            </a:r>
          </a:p>
          <a:p>
            <a:r>
              <a:rPr lang="en-GB" b="1"/>
              <a:t>48</a:t>
            </a:r>
            <a:r>
              <a:rPr lang="en-GB"/>
              <a:t> young people trained as peer champions</a:t>
            </a:r>
          </a:p>
          <a:p>
            <a:pPr marL="0" indent="0">
              <a:buNone/>
            </a:pPr>
            <a:endParaRPr lang="en-GB">
              <a:solidFill>
                <a:schemeClr val="bg1">
                  <a:lumMod val="50000"/>
                </a:schemeClr>
              </a:solidFill>
            </a:endParaRPr>
          </a:p>
          <a:p>
            <a:endParaRPr lang="en-GB">
              <a:solidFill>
                <a:schemeClr val="bg1">
                  <a:lumMod val="50000"/>
                </a:schemeClr>
              </a:solidFill>
            </a:endParaRPr>
          </a:p>
          <a:p>
            <a:endParaRPr lang="en-GB"/>
          </a:p>
        </p:txBody>
      </p:sp>
      <p:graphicFrame>
        <p:nvGraphicFramePr>
          <p:cNvPr id="8" name="Content Placeholder 7">
            <a:extLst>
              <a:ext uri="{FF2B5EF4-FFF2-40B4-BE49-F238E27FC236}">
                <a16:creationId xmlns:a16="http://schemas.microsoft.com/office/drawing/2014/main" id="{EE2EC09F-A4E4-448A-8014-30E3C38D0962}"/>
              </a:ext>
            </a:extLst>
          </p:cNvPr>
          <p:cNvGraphicFramePr>
            <a:graphicFrameLocks noGrp="1"/>
          </p:cNvGraphicFramePr>
          <p:nvPr>
            <p:ph sz="half" idx="2"/>
          </p:nvPr>
        </p:nvGraphicFramePr>
        <p:xfrm>
          <a:off x="6096000" y="1581696"/>
          <a:ext cx="4038600" cy="5001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7">
            <a:extLst>
              <a:ext uri="{FF2B5EF4-FFF2-40B4-BE49-F238E27FC236}">
                <a16:creationId xmlns:a16="http://schemas.microsoft.com/office/drawing/2014/main" id="{ACF2C231-EDE6-247B-F74F-0E9DAE8FF33B}"/>
              </a:ext>
            </a:extLst>
          </p:cNvPr>
          <p:cNvGraphicFramePr>
            <a:graphicFrameLocks/>
          </p:cNvGraphicFramePr>
          <p:nvPr>
            <p:extLst>
              <p:ext uri="{D42A27DB-BD31-4B8C-83A1-F6EECF244321}">
                <p14:modId xmlns:p14="http://schemas.microsoft.com/office/powerpoint/2010/main" val="2035090638"/>
              </p:ext>
            </p:extLst>
          </p:nvPr>
        </p:nvGraphicFramePr>
        <p:xfrm>
          <a:off x="6312024" y="2219944"/>
          <a:ext cx="4038600" cy="4525963"/>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5BBC4A05-B636-2939-CAAF-E347FF6898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1396" y="6312855"/>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126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 figure families holding hands">
            <a:extLst>
              <a:ext uri="{FF2B5EF4-FFF2-40B4-BE49-F238E27FC236}">
                <a16:creationId xmlns:a16="http://schemas.microsoft.com/office/drawing/2014/main" id="{6A48BB19-0C8B-9961-2F4A-8DF234A3E7ED}"/>
              </a:ext>
            </a:extLst>
          </p:cNvPr>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10323" b="5407"/>
          <a:stretch/>
        </p:blipFill>
        <p:spPr>
          <a:xfrm>
            <a:off x="1" y="1"/>
            <a:ext cx="12192000" cy="6857999"/>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solidFill>
              <a:schemeClr val="accent1"/>
            </a:solidFill>
          </a:ln>
        </p:spPr>
      </p:pic>
      <p:sp>
        <p:nvSpPr>
          <p:cNvPr id="2" name="Title 1"/>
          <p:cNvSpPr>
            <a:spLocks noGrp="1"/>
          </p:cNvSpPr>
          <p:nvPr>
            <p:ph type="title"/>
          </p:nvPr>
        </p:nvSpPr>
        <p:spPr>
          <a:xfrm>
            <a:off x="0" y="-45728"/>
            <a:ext cx="9196252" cy="1211475"/>
          </a:xfrm>
        </p:spPr>
        <p:txBody>
          <a:bodyPr vert="horz" lIns="91440" tIns="45720" rIns="91440" bIns="45720" rtlCol="0" anchor="ctr">
            <a:normAutofit/>
          </a:bodyPr>
          <a:lstStyle/>
          <a:p>
            <a:pPr algn="ctr"/>
            <a:r>
              <a:rPr lang="en-US" sz="4000" b="1">
                <a:solidFill>
                  <a:schemeClr val="bg1"/>
                </a:solidFill>
              </a:rPr>
              <a:t>Peer Champion Scheme - Big Dog Little Dog</a:t>
            </a:r>
          </a:p>
        </p:txBody>
      </p:sp>
      <p:sp>
        <p:nvSpPr>
          <p:cNvPr id="3" name="Content Placeholder 2"/>
          <p:cNvSpPr>
            <a:spLocks noGrp="1"/>
          </p:cNvSpPr>
          <p:nvPr>
            <p:ph sz="half" idx="1"/>
          </p:nvPr>
        </p:nvSpPr>
        <p:spPr>
          <a:xfrm>
            <a:off x="116436" y="2296160"/>
            <a:ext cx="6580456" cy="4513171"/>
          </a:xfrm>
          <a:solidFill>
            <a:schemeClr val="accent6">
              <a:lumMod val="20000"/>
              <a:lumOff val="80000"/>
            </a:schemeClr>
          </a:solidFill>
        </p:spPr>
        <p:txBody>
          <a:bodyPr vert="horz" lIns="91440" tIns="45720" rIns="91440" bIns="45720" rtlCol="0" anchor="ctr">
            <a:normAutofit/>
          </a:bodyPr>
          <a:lstStyle/>
          <a:p>
            <a:endParaRPr lang="en-US" sz="1400"/>
          </a:p>
          <a:p>
            <a:pPr marL="0" indent="0" algn="ctr">
              <a:buNone/>
            </a:pPr>
            <a:r>
              <a:rPr lang="en-US" sz="2000" b="1"/>
              <a:t>New Offer - Available to Barnet Secondary State Schools</a:t>
            </a:r>
          </a:p>
          <a:p>
            <a:r>
              <a:rPr lang="en-US" sz="1600">
                <a:effectLst/>
              </a:rPr>
              <a:t>The peer champion service will provide young people in Barnet secondary schools with an additional support network in school to help build good mental health and promote awareness and reduce stigma.</a:t>
            </a:r>
          </a:p>
          <a:p>
            <a:r>
              <a:rPr lang="en-US" sz="1600">
                <a:effectLst/>
              </a:rPr>
              <a:t>Will include accredited mental health first aid training and a half day co-production workshop. </a:t>
            </a:r>
          </a:p>
          <a:p>
            <a:r>
              <a:rPr lang="en-US" sz="1600">
                <a:effectLst/>
              </a:rPr>
              <a:t>The implementation of the Peer Champion Scheme will be unique for each school as trained young people will decide on the delivery of the service for their school. For example, some may decide that they would like a mentor service and others may wish to focus on raising mental health awareness. </a:t>
            </a:r>
          </a:p>
          <a:p>
            <a:endParaRPr lang="en-US" sz="1400"/>
          </a:p>
          <a:p>
            <a:r>
              <a:rPr lang="en-GB" sz="1100" u="sng">
                <a:latin typeface="Arial"/>
                <a:cs typeface="Arial"/>
                <a:hlinkClick r:id="rId5"/>
              </a:rPr>
              <a:t>www.bdld.org.uk/barnet</a:t>
            </a:r>
            <a:endParaRPr lang="en-US" sz="1400"/>
          </a:p>
        </p:txBody>
      </p:sp>
      <p:pic>
        <p:nvPicPr>
          <p:cNvPr id="4" name="Picture 3">
            <a:extLst>
              <a:ext uri="{FF2B5EF4-FFF2-40B4-BE49-F238E27FC236}">
                <a16:creationId xmlns:a16="http://schemas.microsoft.com/office/drawing/2014/main" id="{482DC893-45D0-451E-5437-7B5AA6B899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1396" y="6312855"/>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53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B8E5A4-1D35-72B6-7275-ED6064801620}"/>
              </a:ext>
            </a:extLst>
          </p:cNvPr>
          <p:cNvSpPr txBox="1"/>
          <p:nvPr/>
        </p:nvSpPr>
        <p:spPr>
          <a:xfrm>
            <a:off x="180636" y="116633"/>
            <a:ext cx="7776864" cy="2657009"/>
          </a:xfrm>
          <a:prstGeom prst="rect">
            <a:avLst/>
          </a:prstGeom>
          <a:noFill/>
          <a:ln>
            <a:solidFill>
              <a:srgbClr val="00B0F0"/>
            </a:solidFill>
          </a:ln>
        </p:spPr>
        <p:txBody>
          <a:bodyPr wrap="square">
            <a:spAutoFit/>
          </a:bodyPr>
          <a:lstStyle/>
          <a:p>
            <a:pPr algn="ctr">
              <a:lnSpc>
                <a:spcPct val="107000"/>
              </a:lnSpc>
              <a:spcAft>
                <a:spcPts val="800"/>
              </a:spcAft>
            </a:pPr>
            <a:r>
              <a:rPr lang="en-GB" sz="1600" u="sng">
                <a:solidFill>
                  <a:srgbClr val="0070C0"/>
                </a:solidFill>
                <a:latin typeface="Calibri" panose="020F0502020204030204" pitchFamily="34" charset="0"/>
                <a:ea typeface="Calibri" panose="020F0502020204030204" pitchFamily="34" charset="0"/>
                <a:cs typeface="Times New Roman" panose="02020603050405020304" pitchFamily="18" charset="0"/>
              </a:rPr>
              <a:t>Generation Verified: Synopsis </a:t>
            </a:r>
          </a:p>
          <a:p>
            <a:pPr>
              <a:lnSpc>
                <a:spcPct val="107000"/>
              </a:lnSpc>
              <a:spcAft>
                <a:spcPts val="800"/>
              </a:spcAft>
            </a:pPr>
            <a:r>
              <a:rPr lang="en-GB" sz="1600">
                <a:solidFill>
                  <a:srgbClr val="0070C0"/>
                </a:solidFill>
                <a:latin typeface="Calibri" panose="020F0502020204030204" pitchFamily="34" charset="0"/>
                <a:ea typeface="Calibri" panose="020F0502020204030204" pitchFamily="34" charset="0"/>
                <a:cs typeface="Times New Roman" panose="02020603050405020304" pitchFamily="18" charset="0"/>
              </a:rPr>
              <a:t>The Resilient Schools Programme, Barnet Public Health is proud to showcase a Youth Realities and Pink Productions film ‘Generation Verified’. From identity to pressure for perfection, popularity, and the desire for likes, Generation Verified is a short film that explores young people’s experiences of the online world and how they cope with the unique generational challenges that they must navigate in their day-to-day lives. </a:t>
            </a:r>
          </a:p>
          <a:p>
            <a:pPr>
              <a:lnSpc>
                <a:spcPct val="107000"/>
              </a:lnSpc>
              <a:spcAft>
                <a:spcPts val="800"/>
              </a:spcAft>
            </a:pPr>
            <a:r>
              <a:rPr lang="en-GB" sz="1600">
                <a:solidFill>
                  <a:srgbClr val="0070C0"/>
                </a:solidFill>
                <a:latin typeface="Calibri" panose="020F0502020204030204" pitchFamily="34" charset="0"/>
                <a:ea typeface="Calibri" panose="020F0502020204030204" pitchFamily="34" charset="0"/>
                <a:cs typeface="Times New Roman" panose="02020603050405020304" pitchFamily="18" charset="0"/>
              </a:rPr>
              <a:t>This short film has co production at its heart ensuring that a group of young creatives experience all aspects of scriptwriting, acting and  film making to explore the online world and the effects it has on young people’s wellbeing. </a:t>
            </a:r>
          </a:p>
        </p:txBody>
      </p:sp>
      <p:graphicFrame>
        <p:nvGraphicFramePr>
          <p:cNvPr id="2" name="Object 1">
            <a:extLst>
              <a:ext uri="{FF2B5EF4-FFF2-40B4-BE49-F238E27FC236}">
                <a16:creationId xmlns:a16="http://schemas.microsoft.com/office/drawing/2014/main" id="{7BE42583-C706-3925-2281-7E4AD0A94E70}"/>
              </a:ext>
            </a:extLst>
          </p:cNvPr>
          <p:cNvGraphicFramePr>
            <a:graphicFrameLocks noChangeAspect="1"/>
          </p:cNvGraphicFramePr>
          <p:nvPr>
            <p:extLst>
              <p:ext uri="{D42A27DB-BD31-4B8C-83A1-F6EECF244321}">
                <p14:modId xmlns:p14="http://schemas.microsoft.com/office/powerpoint/2010/main" val="3509357674"/>
              </p:ext>
            </p:extLst>
          </p:nvPr>
        </p:nvGraphicFramePr>
        <p:xfrm>
          <a:off x="7794665" y="588578"/>
          <a:ext cx="3756203" cy="3951891"/>
        </p:xfrm>
        <a:graphic>
          <a:graphicData uri="http://schemas.openxmlformats.org/presentationml/2006/ole">
            <mc:AlternateContent xmlns:mc="http://schemas.openxmlformats.org/markup-compatibility/2006">
              <mc:Choice xmlns:v="urn:schemas-microsoft-com:vml" Requires="v">
                <p:oleObj name="Acrobat Document" r:id="rId2" imgW="3778129" imgH="5346441" progId="Acrobat.Document.DC">
                  <p:embed/>
                </p:oleObj>
              </mc:Choice>
              <mc:Fallback>
                <p:oleObj name="Acrobat Document" r:id="rId2" imgW="3778129" imgH="5346441" progId="Acrobat.Document.DC">
                  <p:embed/>
                  <p:pic>
                    <p:nvPicPr>
                      <p:cNvPr id="2" name="Object 1">
                        <a:extLst>
                          <a:ext uri="{FF2B5EF4-FFF2-40B4-BE49-F238E27FC236}">
                            <a16:creationId xmlns:a16="http://schemas.microsoft.com/office/drawing/2014/main" id="{7BE42583-C706-3925-2281-7E4AD0A94E70}"/>
                          </a:ext>
                        </a:extLst>
                      </p:cNvPr>
                      <p:cNvPicPr/>
                      <p:nvPr/>
                    </p:nvPicPr>
                    <p:blipFill>
                      <a:blip r:embed="rId3"/>
                      <a:stretch>
                        <a:fillRect/>
                      </a:stretch>
                    </p:blipFill>
                    <p:spPr>
                      <a:xfrm>
                        <a:off x="7794665" y="588578"/>
                        <a:ext cx="3756203" cy="3951891"/>
                      </a:xfrm>
                      <a:prstGeom prst="rect">
                        <a:avLst/>
                      </a:prstGeom>
                    </p:spPr>
                  </p:pic>
                </p:oleObj>
              </mc:Fallback>
            </mc:AlternateContent>
          </a:graphicData>
        </a:graphic>
      </p:graphicFrame>
      <p:pic>
        <p:nvPicPr>
          <p:cNvPr id="5" name="Picture 4" descr="A group of people posing for a photo&#10;&#10;Description automatically generated">
            <a:extLst>
              <a:ext uri="{FF2B5EF4-FFF2-40B4-BE49-F238E27FC236}">
                <a16:creationId xmlns:a16="http://schemas.microsoft.com/office/drawing/2014/main" id="{8F47FF3F-2310-BF3C-67A6-65CA07806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46" y="4125123"/>
            <a:ext cx="6120680" cy="2616244"/>
          </a:xfrm>
          <a:prstGeom prst="rect">
            <a:avLst/>
          </a:prstGeom>
          <a:ln>
            <a:noFill/>
          </a:ln>
          <a:effectLst>
            <a:softEdge rad="112500"/>
          </a:effectLst>
        </p:spPr>
      </p:pic>
      <p:sp>
        <p:nvSpPr>
          <p:cNvPr id="7" name="TextBox 6">
            <a:extLst>
              <a:ext uri="{FF2B5EF4-FFF2-40B4-BE49-F238E27FC236}">
                <a16:creationId xmlns:a16="http://schemas.microsoft.com/office/drawing/2014/main" id="{951EDD8E-978A-75BF-6B7E-F702B24A268E}"/>
              </a:ext>
            </a:extLst>
          </p:cNvPr>
          <p:cNvSpPr txBox="1"/>
          <p:nvPr/>
        </p:nvSpPr>
        <p:spPr>
          <a:xfrm>
            <a:off x="7527700" y="4717764"/>
            <a:ext cx="4572000" cy="1071704"/>
          </a:xfrm>
          <a:prstGeom prst="rect">
            <a:avLst/>
          </a:prstGeom>
          <a:noFill/>
        </p:spPr>
        <p:txBody>
          <a:bodyPr wrap="square">
            <a:spAutoFit/>
          </a:bodyPr>
          <a:lstStyle/>
          <a:p>
            <a:pPr>
              <a:lnSpc>
                <a:spcPct val="107000"/>
              </a:lnSpc>
              <a:spcAft>
                <a:spcPts val="800"/>
              </a:spcAft>
            </a:pPr>
            <a:r>
              <a:rPr lang="en-GB" sz="1200" i="1">
                <a:latin typeface="Calibri" panose="020F0502020204030204" pitchFamily="34" charset="0"/>
                <a:ea typeface="Calibri" panose="020F0502020204030204" pitchFamily="34" charset="0"/>
                <a:cs typeface="Calibri" panose="020F0502020204030204" pitchFamily="34" charset="0"/>
              </a:rPr>
              <a:t>Jayne Abbott, Resilient Schools Manager says “I wanted to showcase what young people experience online in a way that was meaningful and had the lived experience at the heart of it. This film reinforces that co production and ensuring that young people's voices are heard is central to all we do in supporting our youth.”</a:t>
            </a:r>
            <a:endParaRPr lang="en-GB" sz="1200" i="1">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DC9B314-CF0C-E74D-6DEF-B427B136A3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1396" y="6312855"/>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892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7"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rgbClr val="36A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1" name="Freeform: Shape 3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235F9FA-9A74-523B-A6B6-B46AF56BFADC}"/>
              </a:ext>
            </a:extLst>
          </p:cNvPr>
          <p:cNvSpPr>
            <a:spLocks noGrp="1"/>
          </p:cNvSpPr>
          <p:nvPr>
            <p:ph type="title"/>
          </p:nvPr>
        </p:nvSpPr>
        <p:spPr>
          <a:xfrm>
            <a:off x="786385" y="841248"/>
            <a:ext cx="3515244" cy="5340097"/>
          </a:xfrm>
        </p:spPr>
        <p:txBody>
          <a:bodyPr anchor="ctr">
            <a:normAutofit/>
          </a:bodyPr>
          <a:lstStyle/>
          <a:p>
            <a:r>
              <a:rPr lang="en-GB" sz="4800">
                <a:solidFill>
                  <a:schemeClr val="bg1"/>
                </a:solidFill>
                <a:cs typeface="Calibri Light"/>
              </a:rPr>
              <a:t>Team around the School Meeting</a:t>
            </a:r>
          </a:p>
        </p:txBody>
      </p:sp>
      <p:pic>
        <p:nvPicPr>
          <p:cNvPr id="5" name="Picture 4">
            <a:extLst>
              <a:ext uri="{FF2B5EF4-FFF2-40B4-BE49-F238E27FC236}">
                <a16:creationId xmlns:a16="http://schemas.microsoft.com/office/drawing/2014/main" id="{C883FED8-5CFB-8249-35C4-0D787A1707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5986" y="304509"/>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ontent Placeholder 2">
            <a:extLst>
              <a:ext uri="{FF2B5EF4-FFF2-40B4-BE49-F238E27FC236}">
                <a16:creationId xmlns:a16="http://schemas.microsoft.com/office/drawing/2014/main" id="{AA1A8D0B-1569-906C-3322-53CAAAF2D2CA}"/>
              </a:ext>
            </a:extLst>
          </p:cNvPr>
          <p:cNvGraphicFramePr>
            <a:graphicFrameLocks noGrp="1"/>
          </p:cNvGraphicFramePr>
          <p:nvPr>
            <p:ph idx="1"/>
            <p:extLst>
              <p:ext uri="{D42A27DB-BD31-4B8C-83A1-F6EECF244321}">
                <p14:modId xmlns:p14="http://schemas.microsoft.com/office/powerpoint/2010/main" val="2924648841"/>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72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B688-E191-46E4-AB7C-1B22D74D0B14}"/>
              </a:ext>
            </a:extLst>
          </p:cNvPr>
          <p:cNvSpPr>
            <a:spLocks noGrp="1"/>
          </p:cNvSpPr>
          <p:nvPr>
            <p:ph type="title"/>
          </p:nvPr>
        </p:nvSpPr>
        <p:spPr>
          <a:xfrm>
            <a:off x="1981200" y="450855"/>
            <a:ext cx="8229600" cy="1143000"/>
          </a:xfrm>
        </p:spPr>
        <p:txBody>
          <a:bodyPr/>
          <a:lstStyle/>
          <a:p>
            <a:r>
              <a:rPr lang="en-GB"/>
              <a:t>Where to find resources</a:t>
            </a:r>
          </a:p>
        </p:txBody>
      </p:sp>
      <p:pic>
        <p:nvPicPr>
          <p:cNvPr id="4" name="Content Placeholder 3">
            <a:extLst>
              <a:ext uri="{FF2B5EF4-FFF2-40B4-BE49-F238E27FC236}">
                <a16:creationId xmlns:a16="http://schemas.microsoft.com/office/drawing/2014/main" id="{C8DE523D-3C06-4972-8D6E-277D2F7C5D05}"/>
              </a:ext>
            </a:extLst>
          </p:cNvPr>
          <p:cNvPicPr>
            <a:picLocks noGrp="1" noChangeAspect="1"/>
          </p:cNvPicPr>
          <p:nvPr>
            <p:ph idx="1"/>
          </p:nvPr>
        </p:nvPicPr>
        <p:blipFill rotWithShape="1">
          <a:blip r:embed="rId3"/>
          <a:srcRect t="22798" r="1295" b="5738"/>
          <a:stretch/>
        </p:blipFill>
        <p:spPr>
          <a:xfrm>
            <a:off x="1226991" y="2129520"/>
            <a:ext cx="4408933" cy="2634157"/>
          </a:xfrm>
          <a:prstGeom prst="rect">
            <a:avLst/>
          </a:prstGeom>
        </p:spPr>
      </p:pic>
      <p:sp>
        <p:nvSpPr>
          <p:cNvPr id="6" name="Rectangle 5">
            <a:extLst>
              <a:ext uri="{FF2B5EF4-FFF2-40B4-BE49-F238E27FC236}">
                <a16:creationId xmlns:a16="http://schemas.microsoft.com/office/drawing/2014/main" id="{DDF184AA-1242-4701-B42E-A04B1A58D3B0}"/>
              </a:ext>
            </a:extLst>
          </p:cNvPr>
          <p:cNvSpPr/>
          <p:nvPr/>
        </p:nvSpPr>
        <p:spPr>
          <a:xfrm>
            <a:off x="1085105" y="5003112"/>
            <a:ext cx="4572000" cy="507831"/>
          </a:xfrm>
          <a:prstGeom prst="rect">
            <a:avLst/>
          </a:prstGeom>
        </p:spPr>
        <p:txBody>
          <a:bodyPr>
            <a:spAutoFit/>
          </a:bodyPr>
          <a:lstStyle/>
          <a:p>
            <a:r>
              <a:rPr lang="en-GB" sz="1350">
                <a:hlinkClick r:id="rId4"/>
              </a:rPr>
              <a:t>https://wwc.barnet.gov.uk/wwc/working-children-barnet/information-schools/resilient-schools-programme</a:t>
            </a:r>
            <a:r>
              <a:rPr lang="en-GB" sz="1350"/>
              <a:t> </a:t>
            </a:r>
          </a:p>
        </p:txBody>
      </p:sp>
      <p:pic>
        <p:nvPicPr>
          <p:cNvPr id="5" name="Picture 4">
            <a:extLst>
              <a:ext uri="{FF2B5EF4-FFF2-40B4-BE49-F238E27FC236}">
                <a16:creationId xmlns:a16="http://schemas.microsoft.com/office/drawing/2014/main" id="{A715E068-9082-406C-A62C-D23C8FEAED9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800" y="153645"/>
            <a:ext cx="1696471" cy="317222"/>
          </a:xfrm>
          <a:prstGeom prst="rect">
            <a:avLst/>
          </a:prstGeom>
          <a:noFill/>
          <a:ln>
            <a:noFill/>
          </a:ln>
        </p:spPr>
      </p:pic>
      <p:pic>
        <p:nvPicPr>
          <p:cNvPr id="7" name="Picture 6">
            <a:extLst>
              <a:ext uri="{FF2B5EF4-FFF2-40B4-BE49-F238E27FC236}">
                <a16:creationId xmlns:a16="http://schemas.microsoft.com/office/drawing/2014/main" id="{7C9A7896-921E-4FBB-9731-B67C19895809}"/>
              </a:ext>
            </a:extLst>
          </p:cNvPr>
          <p:cNvPicPr>
            <a:picLocks noChangeAspect="1"/>
          </p:cNvPicPr>
          <p:nvPr/>
        </p:nvPicPr>
        <p:blipFill rotWithShape="1">
          <a:blip r:embed="rId6"/>
          <a:srcRect l="17712" t="20190" r="19288" b="5179"/>
          <a:stretch/>
        </p:blipFill>
        <p:spPr>
          <a:xfrm>
            <a:off x="6541799" y="2310302"/>
            <a:ext cx="3784020" cy="2520281"/>
          </a:xfrm>
          <a:prstGeom prst="rect">
            <a:avLst/>
          </a:prstGeom>
        </p:spPr>
      </p:pic>
      <p:sp>
        <p:nvSpPr>
          <p:cNvPr id="8" name="TextBox 7">
            <a:extLst>
              <a:ext uri="{FF2B5EF4-FFF2-40B4-BE49-F238E27FC236}">
                <a16:creationId xmlns:a16="http://schemas.microsoft.com/office/drawing/2014/main" id="{F8312992-5779-4561-B3AB-F0681AAD89FF}"/>
              </a:ext>
            </a:extLst>
          </p:cNvPr>
          <p:cNvSpPr txBox="1"/>
          <p:nvPr/>
        </p:nvSpPr>
        <p:spPr>
          <a:xfrm>
            <a:off x="1819985" y="1687158"/>
            <a:ext cx="3096344" cy="369332"/>
          </a:xfrm>
          <a:prstGeom prst="rect">
            <a:avLst/>
          </a:prstGeom>
          <a:noFill/>
        </p:spPr>
        <p:txBody>
          <a:bodyPr wrap="square" lIns="91440" tIns="45720" rIns="91440" bIns="45720" rtlCol="0" anchor="t">
            <a:spAutoFit/>
          </a:bodyPr>
          <a:lstStyle/>
          <a:p>
            <a:r>
              <a:rPr lang="en-GB" b="1"/>
              <a:t>Website</a:t>
            </a:r>
          </a:p>
        </p:txBody>
      </p:sp>
      <p:sp>
        <p:nvSpPr>
          <p:cNvPr id="9" name="TextBox 8">
            <a:extLst>
              <a:ext uri="{FF2B5EF4-FFF2-40B4-BE49-F238E27FC236}">
                <a16:creationId xmlns:a16="http://schemas.microsoft.com/office/drawing/2014/main" id="{1B580250-D198-40A3-A7C8-FBA9329BD622}"/>
              </a:ext>
            </a:extLst>
          </p:cNvPr>
          <p:cNvSpPr txBox="1"/>
          <p:nvPr/>
        </p:nvSpPr>
        <p:spPr>
          <a:xfrm>
            <a:off x="6706653" y="1764412"/>
            <a:ext cx="3096344" cy="369332"/>
          </a:xfrm>
          <a:prstGeom prst="rect">
            <a:avLst/>
          </a:prstGeom>
          <a:noFill/>
        </p:spPr>
        <p:txBody>
          <a:bodyPr wrap="square" lIns="91440" tIns="45720" rIns="91440" bIns="45720" rtlCol="0" anchor="t">
            <a:spAutoFit/>
          </a:bodyPr>
          <a:lstStyle/>
          <a:p>
            <a:r>
              <a:rPr lang="en-GB" b="1"/>
              <a:t>Newsletters &amp; Focus Sheets</a:t>
            </a:r>
          </a:p>
        </p:txBody>
      </p:sp>
    </p:spTree>
    <p:extLst>
      <p:ext uri="{BB962C8B-B14F-4D97-AF65-F5344CB8AC3E}">
        <p14:creationId xmlns:p14="http://schemas.microsoft.com/office/powerpoint/2010/main" val="97171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0E119BD-1B48-E4A6-1C06-F09B12E1A3C4}"/>
              </a:ext>
            </a:extLst>
          </p:cNvPr>
          <p:cNvSpPr>
            <a:spLocks noGrp="1"/>
          </p:cNvSpPr>
          <p:nvPr>
            <p:ph type="title"/>
          </p:nvPr>
        </p:nvSpPr>
        <p:spPr>
          <a:xfrm>
            <a:off x="531155" y="4800824"/>
            <a:ext cx="11032954" cy="567035"/>
          </a:xfrm>
        </p:spPr>
        <p:txBody>
          <a:bodyPr/>
          <a:lstStyle/>
          <a:p>
            <a:pPr algn="ctr"/>
            <a:r>
              <a:rPr lang="en-US">
                <a:latin typeface="Calibri" panose="020F0502020204030204" pitchFamily="34" charset="0"/>
                <a:cs typeface="Calibri" panose="020F0502020204030204" pitchFamily="34" charset="0"/>
              </a:rPr>
              <a:t>MHST</a:t>
            </a:r>
            <a:endParaRPr lang="en-US"/>
          </a:p>
        </p:txBody>
      </p:sp>
      <p:pic>
        <p:nvPicPr>
          <p:cNvPr id="5" name="Picture 4" descr="A logo for a child care service&#10;&#10;Description automatically generated">
            <a:extLst>
              <a:ext uri="{FF2B5EF4-FFF2-40B4-BE49-F238E27FC236}">
                <a16:creationId xmlns:a16="http://schemas.microsoft.com/office/drawing/2014/main" id="{ACE9DDF5-0A48-1B29-16B0-88835619F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157" y="239271"/>
            <a:ext cx="7638949" cy="4487883"/>
          </a:xfrm>
          <a:prstGeom prst="rect">
            <a:avLst/>
          </a:prstGeom>
          <a:noFill/>
        </p:spPr>
      </p:pic>
      <p:sp>
        <p:nvSpPr>
          <p:cNvPr id="12" name="Text Placeholder 3">
            <a:extLst>
              <a:ext uri="{FF2B5EF4-FFF2-40B4-BE49-F238E27FC236}">
                <a16:creationId xmlns:a16="http://schemas.microsoft.com/office/drawing/2014/main" id="{350861D6-189E-2038-91A6-85745050B9B2}"/>
              </a:ext>
            </a:extLst>
          </p:cNvPr>
          <p:cNvSpPr>
            <a:spLocks noGrp="1"/>
          </p:cNvSpPr>
          <p:nvPr>
            <p:ph type="body" sz="half" idx="2"/>
          </p:nvPr>
        </p:nvSpPr>
        <p:spPr>
          <a:xfrm>
            <a:off x="531155" y="5367859"/>
            <a:ext cx="11032954" cy="804788"/>
          </a:xfrm>
        </p:spPr>
        <p:txBody>
          <a:bodyPr/>
          <a:lstStyle/>
          <a:p>
            <a:endParaRPr lang="en-US">
              <a:solidFill>
                <a:srgbClr val="EC6B9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224168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FFF80-9681-274B-679C-AC24EDFB069F}"/>
              </a:ext>
            </a:extLst>
          </p:cNvPr>
          <p:cNvSpPr>
            <a:spLocks noGrp="1"/>
          </p:cNvSpPr>
          <p:nvPr>
            <p:ph type="title"/>
          </p:nvPr>
        </p:nvSpPr>
        <p:spPr/>
        <p:txBody>
          <a:bodyPr/>
          <a:lstStyle/>
          <a:p>
            <a:r>
              <a:rPr lang="en-GB"/>
              <a:t>MHST: What makes us different? </a:t>
            </a:r>
          </a:p>
        </p:txBody>
      </p:sp>
      <p:sp>
        <p:nvSpPr>
          <p:cNvPr id="3" name="Content Placeholder 2">
            <a:extLst>
              <a:ext uri="{FF2B5EF4-FFF2-40B4-BE49-F238E27FC236}">
                <a16:creationId xmlns:a16="http://schemas.microsoft.com/office/drawing/2014/main" id="{F9C3BA0F-1436-7947-16FB-6CDC258E6CF0}"/>
              </a:ext>
            </a:extLst>
          </p:cNvPr>
          <p:cNvSpPr>
            <a:spLocks noGrp="1"/>
          </p:cNvSpPr>
          <p:nvPr>
            <p:ph idx="1"/>
          </p:nvPr>
        </p:nvSpPr>
        <p:spPr>
          <a:xfrm>
            <a:off x="695400" y="1101447"/>
            <a:ext cx="10868708" cy="4655105"/>
          </a:xfrm>
        </p:spPr>
        <p:txBody>
          <a:bodyPr/>
          <a:lstStyle/>
          <a:p>
            <a:pPr marL="0" indent="0" algn="l" rtl="0" fontAlgn="base">
              <a:buNone/>
            </a:pPr>
            <a:r>
              <a:rPr lang="en-GB" sz="1800" b="1" i="0" u="none" strike="noStrike">
                <a:solidFill>
                  <a:srgbClr val="4D4E53"/>
                </a:solidFill>
                <a:effectLst/>
                <a:latin typeface="Arial" panose="020B0604020202020204" pitchFamily="34" charset="0"/>
              </a:rPr>
              <a:t>To deliver a preventative approach as reported in the Green Paper and NHS Long Term Plan ambitions (3 core functions): </a:t>
            </a:r>
            <a:r>
              <a:rPr lang="en-US" sz="1800" b="0" i="0">
                <a:solidFill>
                  <a:srgbClr val="4D4E53"/>
                </a:solidFill>
                <a:effectLst/>
                <a:latin typeface="Arial" panose="020B0604020202020204" pitchFamily="34" charset="0"/>
              </a:rPr>
              <a:t>​</a:t>
            </a:r>
            <a:endParaRPr lang="en-US" b="0" i="0">
              <a:solidFill>
                <a:srgbClr val="636363"/>
              </a:solidFill>
              <a:effectLst/>
              <a:latin typeface="Arial" panose="020B0604020202020204" pitchFamily="34" charset="0"/>
            </a:endParaRPr>
          </a:p>
          <a:p>
            <a:pPr algn="l" rtl="0" fontAlgn="base">
              <a:buFont typeface="+mj-lt"/>
              <a:buAutoNum type="arabicPeriod"/>
            </a:pPr>
            <a:r>
              <a:rPr lang="en-GB" sz="1800" b="0" i="0" u="none" strike="noStrike">
                <a:solidFill>
                  <a:srgbClr val="4D4E53"/>
                </a:solidFill>
                <a:effectLst/>
                <a:latin typeface="Arial" panose="020B0604020202020204" pitchFamily="34" charset="0"/>
              </a:rPr>
              <a:t>Deliver evidence-based interventions for mild to moderate mental health and emotional wellbeing needs, supporting the reduction in health inequalities </a:t>
            </a:r>
            <a:r>
              <a:rPr lang="en-GB" sz="1800" b="0" i="0">
                <a:solidFill>
                  <a:srgbClr val="4D4E53"/>
                </a:solidFill>
                <a:effectLst/>
                <a:latin typeface="Arial" panose="020B0604020202020204" pitchFamily="34" charset="0"/>
              </a:rPr>
              <a:t>​</a:t>
            </a:r>
            <a:endParaRPr lang="en-GB" b="0" i="0">
              <a:solidFill>
                <a:srgbClr val="636363"/>
              </a:solidFill>
              <a:effectLst/>
              <a:latin typeface="Arial" panose="020B0604020202020204" pitchFamily="34" charset="0"/>
            </a:endParaRPr>
          </a:p>
          <a:p>
            <a:pPr algn="l" rtl="0" fontAlgn="base">
              <a:buFont typeface="+mj-lt"/>
              <a:buAutoNum type="arabicPeriod"/>
            </a:pPr>
            <a:r>
              <a:rPr lang="en-GB" sz="1800" b="0" i="0" u="none" strike="noStrike">
                <a:solidFill>
                  <a:srgbClr val="4D4E53"/>
                </a:solidFill>
                <a:effectLst/>
                <a:latin typeface="Arial" panose="020B0604020202020204" pitchFamily="34" charset="0"/>
              </a:rPr>
              <a:t>Support senior mental health leads in education settings to develop and introduce their whole-school or whole-college approach to mental health and emotional wellbeing </a:t>
            </a:r>
            <a:r>
              <a:rPr lang="en-GB" sz="1800" b="0" i="0">
                <a:solidFill>
                  <a:srgbClr val="4D4E53"/>
                </a:solidFill>
                <a:effectLst/>
                <a:latin typeface="Arial" panose="020B0604020202020204" pitchFamily="34" charset="0"/>
              </a:rPr>
              <a:t>​</a:t>
            </a:r>
            <a:endParaRPr lang="en-GB" b="0" i="0">
              <a:solidFill>
                <a:srgbClr val="636363"/>
              </a:solidFill>
              <a:effectLst/>
              <a:latin typeface="Arial" panose="020B0604020202020204" pitchFamily="34" charset="0"/>
            </a:endParaRPr>
          </a:p>
          <a:p>
            <a:pPr algn="l" rtl="0" fontAlgn="base">
              <a:buFont typeface="+mj-lt"/>
              <a:buAutoNum type="arabicPeriod"/>
            </a:pPr>
            <a:r>
              <a:rPr lang="en-GB" sz="1800" b="0" i="0" u="none" strike="noStrike">
                <a:solidFill>
                  <a:srgbClr val="4D4E53"/>
                </a:solidFill>
                <a:effectLst/>
                <a:latin typeface="Arial" panose="020B0604020202020204" pitchFamily="34" charset="0"/>
              </a:rPr>
              <a:t>Provide timely advice to staff and liaising with external specialist services so that children and young people can get the right support and remain in education.</a:t>
            </a:r>
            <a:r>
              <a:rPr lang="en-GB" sz="1800" b="0" i="0">
                <a:solidFill>
                  <a:srgbClr val="4D4E53"/>
                </a:solidFill>
                <a:effectLst/>
                <a:latin typeface="Arial" panose="020B0604020202020204" pitchFamily="34" charset="0"/>
              </a:rPr>
              <a:t>​</a:t>
            </a:r>
            <a:endParaRPr lang="en-GB" b="0" i="0">
              <a:solidFill>
                <a:srgbClr val="636363"/>
              </a:solidFill>
              <a:effectLst/>
              <a:latin typeface="Arial" panose="020B0604020202020204" pitchFamily="34" charset="0"/>
            </a:endParaRPr>
          </a:p>
          <a:p>
            <a:pPr marL="0" indent="0">
              <a:buNone/>
            </a:pPr>
            <a:r>
              <a:rPr lang="en-GB"/>
              <a:t> </a:t>
            </a:r>
          </a:p>
          <a:p>
            <a:pPr marL="0" indent="0">
              <a:buNone/>
            </a:pPr>
            <a:r>
              <a:rPr lang="en-GB" sz="1800"/>
              <a:t>Monitoring of the delivery of functions: </a:t>
            </a:r>
          </a:p>
          <a:p>
            <a:r>
              <a:rPr lang="en-GB" sz="1800" b="0"/>
              <a:t>How these functions will look in your school is dependent on the demands</a:t>
            </a:r>
          </a:p>
          <a:p>
            <a:r>
              <a:rPr lang="en-GB" sz="1800" b="0"/>
              <a:t>Termly meetings will be held to discuss the delivery of these functions</a:t>
            </a:r>
          </a:p>
        </p:txBody>
      </p:sp>
    </p:spTree>
    <p:extLst>
      <p:ext uri="{BB962C8B-B14F-4D97-AF65-F5344CB8AC3E}">
        <p14:creationId xmlns:p14="http://schemas.microsoft.com/office/powerpoint/2010/main" val="36058179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701B-6E62-801D-68A4-B9D69D458706}"/>
              </a:ext>
            </a:extLst>
          </p:cNvPr>
          <p:cNvSpPr>
            <a:spLocks noGrp="1"/>
          </p:cNvSpPr>
          <p:nvPr>
            <p:ph type="title"/>
          </p:nvPr>
        </p:nvSpPr>
        <p:spPr>
          <a:xfrm>
            <a:off x="695400" y="160506"/>
            <a:ext cx="10868708" cy="848128"/>
          </a:xfrm>
        </p:spPr>
        <p:txBody>
          <a:bodyPr/>
          <a:lstStyle/>
          <a:p>
            <a:r>
              <a:rPr lang="en-GB"/>
              <a:t>Function 1</a:t>
            </a:r>
          </a:p>
        </p:txBody>
      </p:sp>
      <p:sp>
        <p:nvSpPr>
          <p:cNvPr id="3" name="Content Placeholder 2">
            <a:extLst>
              <a:ext uri="{FF2B5EF4-FFF2-40B4-BE49-F238E27FC236}">
                <a16:creationId xmlns:a16="http://schemas.microsoft.com/office/drawing/2014/main" id="{2E66FF9A-3B21-90F3-143B-9ADBE46210DF}"/>
              </a:ext>
            </a:extLst>
          </p:cNvPr>
          <p:cNvSpPr>
            <a:spLocks noGrp="1"/>
          </p:cNvSpPr>
          <p:nvPr>
            <p:ph idx="1"/>
          </p:nvPr>
        </p:nvSpPr>
        <p:spPr>
          <a:xfrm>
            <a:off x="695400" y="2132308"/>
            <a:ext cx="6311190" cy="3312378"/>
          </a:xfrm>
        </p:spPr>
        <p:txBody>
          <a:bodyPr/>
          <a:lstStyle/>
          <a:p>
            <a:r>
              <a:rPr lang="en-GB" sz="2000" b="0"/>
              <a:t>As part of this function, we will deliver evidence-based interventions to children/ young people and families</a:t>
            </a:r>
          </a:p>
          <a:p>
            <a:r>
              <a:rPr lang="en-GB" sz="2000" b="0"/>
              <a:t>Referrals can be made through the BICS website using the Universal Plus Form</a:t>
            </a:r>
          </a:p>
          <a:p>
            <a:r>
              <a:rPr lang="en-GB" sz="2000" b="0"/>
              <a:t>Each school will be assigned an MHST link person who you can liaise with regarding referrals</a:t>
            </a:r>
          </a:p>
        </p:txBody>
      </p:sp>
      <p:pic>
        <p:nvPicPr>
          <p:cNvPr id="5" name="Picture 4">
            <a:extLst>
              <a:ext uri="{FF2B5EF4-FFF2-40B4-BE49-F238E27FC236}">
                <a16:creationId xmlns:a16="http://schemas.microsoft.com/office/drawing/2014/main" id="{FF6896DC-EF85-9F04-B251-5C3A22E7256A}"/>
              </a:ext>
            </a:extLst>
          </p:cNvPr>
          <p:cNvPicPr>
            <a:picLocks noChangeAspect="1"/>
          </p:cNvPicPr>
          <p:nvPr/>
        </p:nvPicPr>
        <p:blipFill rotWithShape="1">
          <a:blip r:embed="rId3"/>
          <a:srcRect l="2257" t="10500" r="9201" b="8333"/>
          <a:stretch/>
        </p:blipFill>
        <p:spPr>
          <a:xfrm>
            <a:off x="6798690" y="2154555"/>
            <a:ext cx="5250604" cy="3008287"/>
          </a:xfrm>
          <a:prstGeom prst="rect">
            <a:avLst/>
          </a:prstGeom>
        </p:spPr>
      </p:pic>
      <p:sp>
        <p:nvSpPr>
          <p:cNvPr id="7" name="Content Placeholder 2">
            <a:extLst>
              <a:ext uri="{FF2B5EF4-FFF2-40B4-BE49-F238E27FC236}">
                <a16:creationId xmlns:a16="http://schemas.microsoft.com/office/drawing/2014/main" id="{E7F85343-7B03-A252-0DE4-DFEDB56258AB}"/>
              </a:ext>
            </a:extLst>
          </p:cNvPr>
          <p:cNvSpPr txBox="1">
            <a:spLocks/>
          </p:cNvSpPr>
          <p:nvPr/>
        </p:nvSpPr>
        <p:spPr bwMode="auto">
          <a:xfrm>
            <a:off x="695400" y="1146407"/>
            <a:ext cx="10189770" cy="848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vert="horz" wrap="square" lIns="50800" tIns="50800" rIns="108599" bIns="50800" numCol="1" anchor="t" anchorCtr="0" compatLnSpc="1">
            <a:prstTxWarp prst="textNoShape">
              <a:avLst/>
            </a:prstTxWarp>
          </a:bodyPr>
          <a:lstStyle>
            <a:lvl1pPr marL="321457" indent="-321457" algn="l" rtl="0" eaLnBrk="0" fontAlgn="base" hangingPunct="0">
              <a:lnSpc>
                <a:spcPct val="120000"/>
              </a:lnSpc>
              <a:spcBef>
                <a:spcPts val="492"/>
              </a:spcBef>
              <a:spcAft>
                <a:spcPct val="0"/>
              </a:spcAft>
              <a:buClr>
                <a:srgbClr val="00988E"/>
              </a:buClr>
              <a:buFont typeface="Arial"/>
              <a:buChar char="•"/>
              <a:defRPr sz="2109" b="1">
                <a:solidFill>
                  <a:srgbClr val="4D4E53"/>
                </a:solidFill>
                <a:latin typeface="Arial"/>
                <a:ea typeface="+mn-ea"/>
                <a:cs typeface="Arial"/>
                <a:sym typeface="Arial-BoldMT" pitchFamily="123" charset="0"/>
              </a:defRPr>
            </a:lvl1pPr>
            <a:lvl2pPr marL="321457" indent="-321457" algn="l" rtl="0" eaLnBrk="0" fontAlgn="base" hangingPunct="0">
              <a:lnSpc>
                <a:spcPct val="120000"/>
              </a:lnSpc>
              <a:spcBef>
                <a:spcPts val="492"/>
              </a:spcBef>
              <a:spcAft>
                <a:spcPct val="0"/>
              </a:spcAft>
              <a:buClr>
                <a:srgbClr val="00988E"/>
              </a:buClr>
              <a:buFont typeface="Arial"/>
              <a:buChar char="•"/>
              <a:defRPr sz="2109" b="1">
                <a:solidFill>
                  <a:srgbClr val="4D4E53"/>
                </a:solidFill>
                <a:latin typeface="Arial"/>
                <a:ea typeface="+mn-ea"/>
                <a:cs typeface="Arial"/>
                <a:sym typeface="Arial-BoldMT" pitchFamily="123" charset="0"/>
              </a:defRPr>
            </a:lvl2pPr>
            <a:lvl3pPr marL="321457" indent="-321457" algn="l" rtl="0" eaLnBrk="0" fontAlgn="base" hangingPunct="0">
              <a:lnSpc>
                <a:spcPct val="120000"/>
              </a:lnSpc>
              <a:spcBef>
                <a:spcPts val="492"/>
              </a:spcBef>
              <a:spcAft>
                <a:spcPct val="0"/>
              </a:spcAft>
              <a:buClr>
                <a:srgbClr val="4D4E53"/>
              </a:buClr>
              <a:buFont typeface="Arial"/>
              <a:buChar char="•"/>
              <a:defRPr sz="1969" b="1">
                <a:solidFill>
                  <a:srgbClr val="4D4E53"/>
                </a:solidFill>
                <a:latin typeface="Arial"/>
                <a:ea typeface="+mn-ea"/>
                <a:cs typeface="Arial"/>
                <a:sym typeface="Arial-BoldMT" pitchFamily="123" charset="0"/>
              </a:defRPr>
            </a:lvl3pPr>
            <a:lvl4pPr marL="321457" indent="-321457" algn="l" rtl="0" eaLnBrk="0" fontAlgn="base" hangingPunct="0">
              <a:lnSpc>
                <a:spcPct val="120000"/>
              </a:lnSpc>
              <a:spcBef>
                <a:spcPts val="492"/>
              </a:spcBef>
              <a:spcAft>
                <a:spcPct val="0"/>
              </a:spcAft>
              <a:buClr>
                <a:srgbClr val="9E9E9E"/>
              </a:buClr>
              <a:buFont typeface="Arial"/>
              <a:buChar char="•"/>
              <a:defRPr sz="1687" b="1">
                <a:solidFill>
                  <a:srgbClr val="4D4E53"/>
                </a:solidFill>
                <a:latin typeface="Arial"/>
                <a:ea typeface="+mn-ea"/>
                <a:cs typeface="Arial"/>
                <a:sym typeface="Arial-BoldMT" pitchFamily="123" charset="0"/>
              </a:defRPr>
            </a:lvl4pPr>
            <a:lvl5pPr marL="321457" indent="-321457" algn="l" rtl="0" eaLnBrk="0" fontAlgn="base" hangingPunct="0">
              <a:lnSpc>
                <a:spcPct val="120000"/>
              </a:lnSpc>
              <a:spcBef>
                <a:spcPts val="492"/>
              </a:spcBef>
              <a:spcAft>
                <a:spcPct val="0"/>
              </a:spcAft>
              <a:buClr>
                <a:srgbClr val="9E9E9E"/>
              </a:buClr>
              <a:buFont typeface="Arial"/>
              <a:buChar char="•"/>
              <a:defRPr sz="1406" b="1">
                <a:solidFill>
                  <a:srgbClr val="4D4E53"/>
                </a:solidFill>
                <a:latin typeface="Arial"/>
                <a:ea typeface="+mn-ea"/>
                <a:cs typeface="Arial"/>
                <a:sym typeface="Arial-BoldMT" pitchFamily="123" charset="0"/>
              </a:defRPr>
            </a:lvl5pPr>
            <a:lvl6pPr marL="482186"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6pPr>
            <a:lvl7pPr marL="803643"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7pPr>
            <a:lvl8pPr marL="1125101"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8pPr>
            <a:lvl9pPr marL="1446558" indent="-160729" algn="ctr" rtl="0" fontAlgn="base">
              <a:lnSpc>
                <a:spcPct val="120000"/>
              </a:lnSpc>
              <a:spcBef>
                <a:spcPts val="492"/>
              </a:spcBef>
              <a:spcAft>
                <a:spcPct val="0"/>
              </a:spcAft>
              <a:defRPr sz="2250">
                <a:solidFill>
                  <a:srgbClr val="4D4E53"/>
                </a:solidFill>
                <a:latin typeface="+mn-lt"/>
                <a:ea typeface="+mn-ea"/>
                <a:cs typeface="+mn-cs"/>
                <a:sym typeface="Arial-BoldMT" charset="0"/>
              </a:defRPr>
            </a:lvl9pPr>
          </a:lstStyle>
          <a:p>
            <a:pPr marL="342900" marR="0" lvl="0" indent="-342900" algn="l" defTabSz="914400" rtl="0" eaLnBrk="0" fontAlgn="base" latinLnBrk="0" hangingPunct="0">
              <a:lnSpc>
                <a:spcPct val="120000"/>
              </a:lnSpc>
              <a:spcBef>
                <a:spcPts val="492"/>
              </a:spcBef>
              <a:spcAft>
                <a:spcPct val="0"/>
              </a:spcAft>
              <a:buClr>
                <a:srgbClr val="00988E"/>
              </a:buClr>
              <a:buSzTx/>
              <a:buFont typeface="Arial" panose="020B0604020202020204" pitchFamily="34" charset="0"/>
              <a:buChar char="•"/>
              <a:tabLst/>
              <a:defRPr/>
            </a:pPr>
            <a:r>
              <a:rPr kumimoji="0" lang="en-GB" sz="2000" b="0" i="0" u="none" strike="noStrike" kern="1200" cap="none" spc="0" normalizeH="0" baseline="0" noProof="0">
                <a:ln>
                  <a:noFill/>
                </a:ln>
                <a:solidFill>
                  <a:srgbClr val="4D4E53"/>
                </a:solidFill>
                <a:effectLst/>
                <a:uLnTx/>
                <a:uFillTx/>
                <a:latin typeface="Arial" panose="020B0604020202020204" pitchFamily="34" charset="0"/>
                <a:cs typeface="Arial"/>
                <a:sym typeface="Arial-BoldMT" pitchFamily="123" charset="0"/>
              </a:rPr>
              <a:t>Deliver evidence-based interventions for mild to moderate mental health and emotional wellbeing needs, supporting the reduction in health inequalities ​</a:t>
            </a:r>
          </a:p>
        </p:txBody>
      </p:sp>
    </p:spTree>
    <p:extLst>
      <p:ext uri="{BB962C8B-B14F-4D97-AF65-F5344CB8AC3E}">
        <p14:creationId xmlns:p14="http://schemas.microsoft.com/office/powerpoint/2010/main" val="40598098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C511-2E7B-6CA7-0D7E-F1736BEC0848}"/>
              </a:ext>
            </a:extLst>
          </p:cNvPr>
          <p:cNvSpPr>
            <a:spLocks noGrp="1"/>
          </p:cNvSpPr>
          <p:nvPr>
            <p:ph type="title"/>
          </p:nvPr>
        </p:nvSpPr>
        <p:spPr/>
        <p:txBody>
          <a:bodyPr/>
          <a:lstStyle/>
          <a:p>
            <a:r>
              <a:rPr lang="en-GB"/>
              <a:t>Function 2: </a:t>
            </a:r>
          </a:p>
        </p:txBody>
      </p:sp>
      <p:sp>
        <p:nvSpPr>
          <p:cNvPr id="3" name="Content Placeholder 2">
            <a:extLst>
              <a:ext uri="{FF2B5EF4-FFF2-40B4-BE49-F238E27FC236}">
                <a16:creationId xmlns:a16="http://schemas.microsoft.com/office/drawing/2014/main" id="{AE32F0C9-DE05-D525-4639-5E4951FE5454}"/>
              </a:ext>
            </a:extLst>
          </p:cNvPr>
          <p:cNvSpPr>
            <a:spLocks noGrp="1"/>
          </p:cNvSpPr>
          <p:nvPr>
            <p:ph idx="1"/>
          </p:nvPr>
        </p:nvSpPr>
        <p:spPr>
          <a:xfrm>
            <a:off x="203911" y="951012"/>
            <a:ext cx="6642058" cy="5209156"/>
          </a:xfrm>
        </p:spPr>
        <p:txBody>
          <a:bodyPr/>
          <a:lstStyle/>
          <a:p>
            <a:pPr marL="321310" indent="-321310" algn="just"/>
            <a:r>
              <a:rPr lang="en-GB" sz="1800" b="0" i="0" u="none" strike="noStrike">
                <a:solidFill>
                  <a:srgbClr val="4D4E53"/>
                </a:solidFill>
                <a:effectLst/>
              </a:rPr>
              <a:t>Support senior mental health leads in education settings to develop and introduce their </a:t>
            </a:r>
            <a:r>
              <a:rPr lang="en-GB" sz="1800" b="0"/>
              <a:t>whole-school/ college</a:t>
            </a:r>
            <a:r>
              <a:rPr lang="en-GB" sz="1800" b="0" i="0" u="none" strike="noStrike">
                <a:solidFill>
                  <a:srgbClr val="4D4E53"/>
                </a:solidFill>
                <a:effectLst/>
              </a:rPr>
              <a:t> approach to mental health and emotional wellbeing </a:t>
            </a:r>
            <a:r>
              <a:rPr lang="en-GB" sz="1800" b="0" i="0">
                <a:solidFill>
                  <a:srgbClr val="4D4E53"/>
                </a:solidFill>
                <a:effectLst/>
              </a:rPr>
              <a:t>​</a:t>
            </a:r>
            <a:endParaRPr lang="en-GB" sz="1800" b="0" i="0">
              <a:solidFill>
                <a:srgbClr val="636363"/>
              </a:solidFill>
              <a:effectLst/>
              <a:latin typeface="Arial" panose="020B0604020202020204" pitchFamily="34" charset="0"/>
              <a:cs typeface="Arial" panose="020B0604020202020204" pitchFamily="34" charset="0"/>
            </a:endParaRPr>
          </a:p>
          <a:p>
            <a:pPr marL="321310" indent="-321310" algn="just"/>
            <a:r>
              <a:rPr lang="en-GB" sz="1800" b="0">
                <a:effectLst/>
                <a:latin typeface="Arial" panose="020B0604020202020204" pitchFamily="34" charset="0"/>
                <a:cs typeface="Arial" panose="020B0604020202020204" pitchFamily="34" charset="0"/>
              </a:rPr>
              <a:t>We want to support you to promote a culture of positive mental health in your school/ college by encouraging engagement of the whole community; students</a:t>
            </a:r>
            <a:r>
              <a:rPr lang="en-GB" sz="1800">
                <a:effectLst/>
                <a:latin typeface="Arial" panose="020B0604020202020204" pitchFamily="34" charset="0"/>
                <a:cs typeface="Arial" panose="020B0604020202020204" pitchFamily="34" charset="0"/>
              </a:rPr>
              <a:t>, </a:t>
            </a:r>
            <a:r>
              <a:rPr lang="en-GB" sz="1800" b="0">
                <a:effectLst/>
                <a:latin typeface="Arial" panose="020B0604020202020204" pitchFamily="34" charset="0"/>
                <a:cs typeface="Arial" panose="020B0604020202020204" pitchFamily="34" charset="0"/>
              </a:rPr>
              <a:t>parents and carers and staff</a:t>
            </a:r>
          </a:p>
          <a:p>
            <a:pPr marL="321310" indent="-321310" algn="just"/>
            <a:r>
              <a:rPr lang="en-GB" sz="1800" b="0">
                <a:latin typeface="Arial" panose="020B0604020202020204" pitchFamily="34" charset="0"/>
                <a:cs typeface="Arial" panose="020B0604020202020204" pitchFamily="34" charset="0"/>
              </a:rPr>
              <a:t>This support will look different depending on the needs of your school or college</a:t>
            </a:r>
          </a:p>
          <a:p>
            <a:pPr marL="321310" indent="-321310" algn="just"/>
            <a:r>
              <a:rPr lang="en-GB" sz="1800" b="0"/>
              <a:t>Examples include wellbeing </a:t>
            </a:r>
            <a:r>
              <a:rPr lang="en-GB" sz="1800" b="0">
                <a:effectLst/>
              </a:rPr>
              <a:t>displays, assemblies, consultation on how mental health is covered in the curriculum and T</a:t>
            </a:r>
            <a:r>
              <a:rPr lang="en-GB" sz="1800" b="0"/>
              <a:t>rain the Trainer sessions on exam stress, friendships and more... </a:t>
            </a:r>
            <a:endParaRPr lang="en-GB" sz="1800">
              <a:latin typeface="Arial" panose="020B0604020202020204" pitchFamily="34" charset="0"/>
              <a:cs typeface="Arial" panose="020B0604020202020204" pitchFamily="34" charset="0"/>
            </a:endParaRPr>
          </a:p>
          <a:p>
            <a:pPr marL="0" indent="0">
              <a:buNone/>
            </a:pPr>
            <a:endParaRPr lang="en-GB" sz="1800">
              <a:latin typeface="Arial" panose="020B0604020202020204" pitchFamily="34" charset="0"/>
              <a:cs typeface="Arial" panose="020B0604020202020204" pitchFamily="34" charset="0"/>
            </a:endParaRPr>
          </a:p>
        </p:txBody>
      </p:sp>
      <p:pic>
        <p:nvPicPr>
          <p:cNvPr id="2050" name="Picture 2" descr="Diagram&#10;&#10;Description automatically generated">
            <a:extLst>
              <a:ext uri="{FF2B5EF4-FFF2-40B4-BE49-F238E27FC236}">
                <a16:creationId xmlns:a16="http://schemas.microsoft.com/office/drawing/2014/main" id="{56536EB0-E2E0-439C-DB98-EE7F72E36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7458" y="951012"/>
            <a:ext cx="4542349" cy="4786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for a school&#10;&#10;Description automatically generated">
            <a:extLst>
              <a:ext uri="{FF2B5EF4-FFF2-40B4-BE49-F238E27FC236}">
                <a16:creationId xmlns:a16="http://schemas.microsoft.com/office/drawing/2014/main" id="{2AF41CB5-9CC7-D232-88BB-BB5444B3D021}"/>
              </a:ext>
            </a:extLst>
          </p:cNvPr>
          <p:cNvPicPr>
            <a:picLocks noChangeAspect="1"/>
          </p:cNvPicPr>
          <p:nvPr/>
        </p:nvPicPr>
        <p:blipFill>
          <a:blip r:embed="rId4"/>
          <a:stretch>
            <a:fillRect/>
          </a:stretch>
        </p:blipFill>
        <p:spPr>
          <a:xfrm>
            <a:off x="11202568" y="261470"/>
            <a:ext cx="933545" cy="917573"/>
          </a:xfrm>
          <a:prstGeom prst="rect">
            <a:avLst/>
          </a:prstGeom>
        </p:spPr>
      </p:pic>
      <p:pic>
        <p:nvPicPr>
          <p:cNvPr id="7" name="Picture 6" descr="A logo for a child care service&#10;&#10;Description automatically generated">
            <a:extLst>
              <a:ext uri="{FF2B5EF4-FFF2-40B4-BE49-F238E27FC236}">
                <a16:creationId xmlns:a16="http://schemas.microsoft.com/office/drawing/2014/main" id="{A0F6A93F-86B7-527C-7E43-17BECFC15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9537" y="353197"/>
            <a:ext cx="1296534" cy="739036"/>
          </a:xfrm>
          <a:prstGeom prst="rect">
            <a:avLst/>
          </a:prstGeom>
          <a:noFill/>
        </p:spPr>
      </p:pic>
    </p:spTree>
    <p:extLst>
      <p:ext uri="{BB962C8B-B14F-4D97-AF65-F5344CB8AC3E}">
        <p14:creationId xmlns:p14="http://schemas.microsoft.com/office/powerpoint/2010/main" val="12968811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F197C-941E-5773-B201-B0C22C8E0F3E}"/>
              </a:ext>
            </a:extLst>
          </p:cNvPr>
          <p:cNvSpPr>
            <a:spLocks noGrp="1"/>
          </p:cNvSpPr>
          <p:nvPr>
            <p:ph type="title"/>
          </p:nvPr>
        </p:nvSpPr>
        <p:spPr/>
        <p:txBody>
          <a:bodyPr/>
          <a:lstStyle/>
          <a:p>
            <a:r>
              <a:rPr lang="en-GB"/>
              <a:t>Function 3: </a:t>
            </a:r>
          </a:p>
        </p:txBody>
      </p:sp>
      <p:pic>
        <p:nvPicPr>
          <p:cNvPr id="7" name="Picture 6" descr="A group of people standing in a line&#10;&#10;Description automatically generated">
            <a:extLst>
              <a:ext uri="{FF2B5EF4-FFF2-40B4-BE49-F238E27FC236}">
                <a16:creationId xmlns:a16="http://schemas.microsoft.com/office/drawing/2014/main" id="{3102046D-F717-F673-ED13-1C068D2E0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102" y="2422064"/>
            <a:ext cx="4547159" cy="2845690"/>
          </a:xfrm>
          <a:prstGeom prst="rect">
            <a:avLst/>
          </a:prstGeom>
        </p:spPr>
      </p:pic>
      <p:sp>
        <p:nvSpPr>
          <p:cNvPr id="3" name="Content Placeholder 2">
            <a:extLst>
              <a:ext uri="{FF2B5EF4-FFF2-40B4-BE49-F238E27FC236}">
                <a16:creationId xmlns:a16="http://schemas.microsoft.com/office/drawing/2014/main" id="{B2516FA5-47D5-1A28-1ED0-30174831C97A}"/>
              </a:ext>
            </a:extLst>
          </p:cNvPr>
          <p:cNvSpPr>
            <a:spLocks noGrp="1"/>
          </p:cNvSpPr>
          <p:nvPr>
            <p:ph idx="1"/>
          </p:nvPr>
        </p:nvSpPr>
        <p:spPr>
          <a:xfrm>
            <a:off x="695400" y="1036770"/>
            <a:ext cx="10868708" cy="1129656"/>
          </a:xfrm>
        </p:spPr>
        <p:txBody>
          <a:bodyPr/>
          <a:lstStyle/>
          <a:p>
            <a:pPr>
              <a:lnSpc>
                <a:spcPct val="150000"/>
              </a:lnSpc>
            </a:pPr>
            <a:r>
              <a:rPr lang="en-GB" sz="2000" b="0" i="0" u="none" strike="noStrike">
                <a:solidFill>
                  <a:schemeClr val="tx1"/>
                </a:solidFill>
                <a:effectLst/>
                <a:latin typeface="Arial" panose="020B0604020202020204" pitchFamily="34" charset="0"/>
              </a:rPr>
              <a:t>Provide timely advice to staff and liaising with external specialist services so that children and young people can get the right support and remain in education.</a:t>
            </a:r>
            <a:endParaRPr lang="en-GB" sz="2000" b="0" u="none" strike="noStrike">
              <a:solidFill>
                <a:schemeClr val="tx1"/>
              </a:solidFill>
              <a:latin typeface="Arial" panose="020B0604020202020204" pitchFamily="34" charset="0"/>
            </a:endParaRPr>
          </a:p>
          <a:p>
            <a:pPr marL="0" indent="0">
              <a:lnSpc>
                <a:spcPct val="150000"/>
              </a:lnSpc>
              <a:buNone/>
            </a:pPr>
            <a:endParaRPr lang="en-GB" sz="2000" b="0" i="0">
              <a:solidFill>
                <a:schemeClr val="tx1"/>
              </a:solidFill>
              <a:effectLst/>
              <a:latin typeface="Arial" panose="020B0604020202020204" pitchFamily="34" charset="0"/>
            </a:endParaRPr>
          </a:p>
          <a:p>
            <a:pPr>
              <a:lnSpc>
                <a:spcPct val="150000"/>
              </a:lnSpc>
            </a:pPr>
            <a:endParaRPr lang="en-GB" b="0"/>
          </a:p>
        </p:txBody>
      </p:sp>
      <p:sp>
        <p:nvSpPr>
          <p:cNvPr id="9" name="TextBox 8">
            <a:extLst>
              <a:ext uri="{FF2B5EF4-FFF2-40B4-BE49-F238E27FC236}">
                <a16:creationId xmlns:a16="http://schemas.microsoft.com/office/drawing/2014/main" id="{EF39F939-51F6-BBA9-43B4-EF91E3BC7346}"/>
              </a:ext>
            </a:extLst>
          </p:cNvPr>
          <p:cNvSpPr txBox="1"/>
          <p:nvPr/>
        </p:nvSpPr>
        <p:spPr>
          <a:xfrm>
            <a:off x="998805" y="2521470"/>
            <a:ext cx="5880297" cy="188199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srgbClr val="636363"/>
                </a:solidFill>
                <a:effectLst/>
                <a:uLnTx/>
                <a:uFillTx/>
                <a:latin typeface="Arial" panose="020B0604020202020204" pitchFamily="34" charset="0"/>
              </a:rPr>
              <a:t>For example;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636363"/>
                </a:solidFill>
                <a:effectLst/>
                <a:uLnTx/>
                <a:uFillTx/>
                <a:latin typeface="Arial" panose="020B0604020202020204" pitchFamily="34" charset="0"/>
              </a:rPr>
              <a:t>Regular consultations and case discussions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636363"/>
                </a:solidFill>
                <a:effectLst/>
                <a:uLnTx/>
                <a:uFillTx/>
                <a:latin typeface="Arial" panose="020B0604020202020204" pitchFamily="34" charset="0"/>
              </a:rPr>
              <a:t>Signposting to alternative groups, workshops and organisations…  </a:t>
            </a:r>
          </a:p>
        </p:txBody>
      </p:sp>
    </p:spTree>
    <p:extLst>
      <p:ext uri="{BB962C8B-B14F-4D97-AF65-F5344CB8AC3E}">
        <p14:creationId xmlns:p14="http://schemas.microsoft.com/office/powerpoint/2010/main" val="26248146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DB37F1-B4EE-86EF-CDF8-78CFC0D63CA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3F83F1C-D3CE-A64E-9949-5900D541B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 celebrating in studio">
            <a:extLst>
              <a:ext uri="{FF2B5EF4-FFF2-40B4-BE49-F238E27FC236}">
                <a16:creationId xmlns:a16="http://schemas.microsoft.com/office/drawing/2014/main" id="{C91BA7B7-528C-A86C-32D7-F93DF0D052BF}"/>
              </a:ext>
            </a:extLst>
          </p:cNvPr>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183" r="19327" b="460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27F40C4-A7C3-58D6-FACB-1E08DF105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B78CB96-2562-2D3B-CDF8-22476F6D68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solidFill>
                  <a:schemeClr val="bg1"/>
                </a:solidFill>
                <a:latin typeface="+mj-lt"/>
                <a:ea typeface="+mj-ea"/>
                <a:cs typeface="+mj-cs"/>
              </a:rPr>
              <a:t>2022/23.........</a:t>
            </a:r>
          </a:p>
        </p:txBody>
      </p:sp>
      <p:sp>
        <p:nvSpPr>
          <p:cNvPr id="13" name="Rectangle 12">
            <a:extLst>
              <a:ext uri="{FF2B5EF4-FFF2-40B4-BE49-F238E27FC236}">
                <a16:creationId xmlns:a16="http://schemas.microsoft.com/office/drawing/2014/main" id="{18774226-0269-5266-3611-38462B0E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C3456F2D-44CF-DFF0-8933-95625C957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C53C7FC-9EF1-E4C9-7C14-83E01E8131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3476" y="262068"/>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8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C4BE-6D8D-A4BB-E72F-E99B346F1C6C}"/>
              </a:ext>
            </a:extLst>
          </p:cNvPr>
          <p:cNvSpPr>
            <a:spLocks noGrp="1"/>
          </p:cNvSpPr>
          <p:nvPr>
            <p:ph type="title"/>
          </p:nvPr>
        </p:nvSpPr>
        <p:spPr/>
        <p:txBody>
          <a:bodyPr/>
          <a:lstStyle/>
          <a:p>
            <a:r>
              <a:rPr lang="en-GB">
                <a:solidFill>
                  <a:srgbClr val="EC6B94"/>
                </a:solidFill>
                <a:latin typeface="Calibri" panose="020F0502020204030204" pitchFamily="34" charset="0"/>
                <a:cs typeface="Calibri" panose="020F0502020204030204" pitchFamily="34" charset="0"/>
              </a:rPr>
              <a:t>MHST </a:t>
            </a:r>
          </a:p>
        </p:txBody>
      </p:sp>
      <p:graphicFrame>
        <p:nvGraphicFramePr>
          <p:cNvPr id="4" name="Content Placeholder 3">
            <a:extLst>
              <a:ext uri="{FF2B5EF4-FFF2-40B4-BE49-F238E27FC236}">
                <a16:creationId xmlns:a16="http://schemas.microsoft.com/office/drawing/2014/main" id="{EB04BE1F-2120-8DB7-BA5D-10F243651789}"/>
              </a:ext>
            </a:extLst>
          </p:cNvPr>
          <p:cNvGraphicFramePr>
            <a:graphicFrameLocks noGrp="1"/>
          </p:cNvGraphicFramePr>
          <p:nvPr>
            <p:ph idx="1"/>
            <p:extLst>
              <p:ext uri="{D42A27DB-BD31-4B8C-83A1-F6EECF244321}">
                <p14:modId xmlns:p14="http://schemas.microsoft.com/office/powerpoint/2010/main" val="1069153779"/>
              </p:ext>
            </p:extLst>
          </p:nvPr>
        </p:nvGraphicFramePr>
        <p:xfrm>
          <a:off x="743628" y="847800"/>
          <a:ext cx="10457203" cy="5225448"/>
        </p:xfrm>
        <a:graphic>
          <a:graphicData uri="http://schemas.openxmlformats.org/drawingml/2006/table">
            <a:tbl>
              <a:tblPr firstRow="1" bandRow="1">
                <a:tableStyleId>{16D9F66E-5EB9-4882-86FB-DCBF35E3C3E4}</a:tableStyleId>
              </a:tblPr>
              <a:tblGrid>
                <a:gridCol w="10457203">
                  <a:extLst>
                    <a:ext uri="{9D8B030D-6E8A-4147-A177-3AD203B41FA5}">
                      <a16:colId xmlns:a16="http://schemas.microsoft.com/office/drawing/2014/main" val="3721799065"/>
                    </a:ext>
                  </a:extLst>
                </a:gridCol>
              </a:tblGrid>
              <a:tr h="251078">
                <a:tc>
                  <a:txBody>
                    <a:bodyPr/>
                    <a:lstStyle/>
                    <a:p>
                      <a:endParaRPr lang="en-GB" sz="800"/>
                    </a:p>
                  </a:txBody>
                  <a:tcPr/>
                </a:tc>
                <a:extLst>
                  <a:ext uri="{0D108BD9-81ED-4DB2-BD59-A6C34878D82A}">
                    <a16:rowId xmlns:a16="http://schemas.microsoft.com/office/drawing/2014/main" val="1754259489"/>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Successfully conducted a review of our service by reaching out to our schools and asking for feedback</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5470245"/>
                  </a:ext>
                </a:extLst>
              </a:tr>
              <a:tr h="247260">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Service review feedback used to assess if we are meeting the needs of the schools. </a:t>
                      </a:r>
                    </a:p>
                  </a:txBody>
                  <a:tcPr/>
                </a:tc>
                <a:extLst>
                  <a:ext uri="{0D108BD9-81ED-4DB2-BD59-A6C34878D82A}">
                    <a16:rowId xmlns:a16="http://schemas.microsoft.com/office/drawing/2014/main" val="2198124000"/>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Relaunch of service, together with an MOU which clearly explained what the schools can expect from us and what we hope they will do in return. Each Barnet MHST school have been allocated a link person</a:t>
                      </a:r>
                    </a:p>
                  </a:txBody>
                  <a:tcPr/>
                </a:tc>
                <a:extLst>
                  <a:ext uri="{0D108BD9-81ED-4DB2-BD59-A6C34878D82A}">
                    <a16:rowId xmlns:a16="http://schemas.microsoft.com/office/drawing/2014/main" val="3905445251"/>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Building of relationships with our schools, reviewing their Whole School Approach audit and helping them to create individual school goals  </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82515400"/>
                  </a:ext>
                </a:extLst>
              </a:tr>
              <a:tr h="242277">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Looking at the schools’ individual goals to ascertain what MHST can support with or linking in with other services. </a:t>
                      </a:r>
                    </a:p>
                  </a:txBody>
                  <a:tcPr/>
                </a:tc>
                <a:extLst>
                  <a:ext uri="{0D108BD9-81ED-4DB2-BD59-A6C34878D82A}">
                    <a16:rowId xmlns:a16="http://schemas.microsoft.com/office/drawing/2014/main" val="177260244"/>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Working with the mental health lead to ensure that schools are aware of the wider team around them </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71488699"/>
                  </a:ext>
                </a:extLst>
              </a:tr>
              <a:tr h="245296">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MHST providing preventative support to schools by running of train the trainer workshops for MHST schools and all other schools in the borough. </a:t>
                      </a:r>
                    </a:p>
                  </a:txBody>
                  <a:tcPr/>
                </a:tc>
                <a:extLst>
                  <a:ext uri="{0D108BD9-81ED-4DB2-BD59-A6C34878D82A}">
                    <a16:rowId xmlns:a16="http://schemas.microsoft.com/office/drawing/2014/main" val="3402232275"/>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Pulled together as a team, working hard and have taken their new responsibilities to heart and have risen to the challenge and for some this was an area of development  </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27316531"/>
                  </a:ext>
                </a:extLst>
              </a:tr>
              <a:tr h="654448">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Annual student survey – “Your Voice” survey. The aim of the survey is to identify trends of difficulties that may be happening in schools e.g., worries around bullying, exam stress or world matters</a:t>
                      </a:r>
                      <a:r>
                        <a:rPr lang="en-GB" sz="1000" b="1">
                          <a:latin typeface="Calibri" panose="020F0502020204030204" pitchFamily="34" charset="0"/>
                          <a:cs typeface="Calibri" panose="020F0502020204030204" pitchFamily="34" charset="0"/>
                        </a:rPr>
                        <a:t>. Over three thousand responses thus far</a:t>
                      </a:r>
                      <a:r>
                        <a:rPr lang="en-GB" sz="1000">
                          <a:latin typeface="Calibri" panose="020F0502020204030204" pitchFamily="34" charset="0"/>
                          <a:cs typeface="Calibri" panose="020F0502020204030204" pitchFamily="34" charset="0"/>
                        </a:rPr>
                        <a:t>. Psychoeducation events planned for schools in line with your voice survey responses.  Youth Engagement officer to begin to school councils and student voice body.</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66900386"/>
                  </a:ext>
                </a:extLst>
              </a:tr>
              <a:tr h="512176">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Integrated work with early help in schools in Barnet e.g., St. James on self-harm, anxiety, and low mood.  Additionally joint work with Early help and PMHT at Millbrook Park- responding to voice of YP.</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3696019"/>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Swift critical incident response.</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46242522"/>
                  </a:ext>
                </a:extLst>
              </a:tr>
              <a:tr h="369905">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Joint resilient schools work.  Launch of team around the school.</a:t>
                      </a:r>
                    </a:p>
                    <a:p>
                      <a:endParaRPr lang="en-GB" sz="1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40731671"/>
                  </a:ext>
                </a:extLst>
              </a:tr>
              <a:tr h="251078">
                <a:tc>
                  <a:txBody>
                    <a:bodyPr/>
                    <a:lstStyle/>
                    <a:p>
                      <a:pPr marL="0" marR="0" lvl="0" indent="0" algn="l" defTabSz="321457" rtl="0" eaLnBrk="1" fontAlgn="auto" latinLnBrk="0" hangingPunct="1">
                        <a:lnSpc>
                          <a:spcPct val="100000"/>
                        </a:lnSpc>
                        <a:spcBef>
                          <a:spcPts val="0"/>
                        </a:spcBef>
                        <a:spcAft>
                          <a:spcPts val="0"/>
                        </a:spcAft>
                        <a:buClrTx/>
                        <a:buSzTx/>
                        <a:buFontTx/>
                        <a:buNone/>
                        <a:tabLst/>
                        <a:defRPr/>
                      </a:pPr>
                      <a:r>
                        <a:rPr lang="en-GB" sz="1000">
                          <a:latin typeface="Calibri" panose="020F0502020204030204" pitchFamily="34" charset="0"/>
                          <a:cs typeface="Calibri" panose="020F0502020204030204" pitchFamily="34" charset="0"/>
                        </a:rPr>
                        <a:t>ROMS feedback (e.g. service user questionnaires).</a:t>
                      </a:r>
                    </a:p>
                  </a:txBody>
                  <a:tcPr/>
                </a:tc>
                <a:extLst>
                  <a:ext uri="{0D108BD9-81ED-4DB2-BD59-A6C34878D82A}">
                    <a16:rowId xmlns:a16="http://schemas.microsoft.com/office/drawing/2014/main" val="2014218097"/>
                  </a:ext>
                </a:extLst>
              </a:tr>
            </a:tbl>
          </a:graphicData>
        </a:graphic>
      </p:graphicFrame>
    </p:spTree>
    <p:extLst>
      <p:ext uri="{BB962C8B-B14F-4D97-AF65-F5344CB8AC3E}">
        <p14:creationId xmlns:p14="http://schemas.microsoft.com/office/powerpoint/2010/main" val="95411883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9BB4-04B8-EACD-1D3B-67BB0D78F14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23C056CD-BA4B-CC10-6EBC-B493CCF28C73}"/>
              </a:ext>
            </a:extLst>
          </p:cNvPr>
          <p:cNvSpPr txBox="1"/>
          <p:nvPr/>
        </p:nvSpPr>
        <p:spPr>
          <a:xfrm>
            <a:off x="1143000" y="1401792"/>
            <a:ext cx="45547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chemeClr val="tx2"/>
                </a:solidFill>
                <a:latin typeface="Calibri"/>
              </a:rPr>
              <a:t>Any Questions?</a:t>
            </a:r>
          </a:p>
        </p:txBody>
      </p:sp>
      <p:pic>
        <p:nvPicPr>
          <p:cNvPr id="11" name="Picture 10" descr="Question mark on green pastel background">
            <a:extLst>
              <a:ext uri="{FF2B5EF4-FFF2-40B4-BE49-F238E27FC236}">
                <a16:creationId xmlns:a16="http://schemas.microsoft.com/office/drawing/2014/main" id="{EF7D356D-EEC6-C72E-0663-2B2F6747C463}"/>
              </a:ext>
            </a:extLst>
          </p:cNvPr>
          <p:cNvPicPr>
            <a:picLocks noChangeAspect="1"/>
          </p:cNvPicPr>
          <p:nvPr/>
        </p:nvPicPr>
        <p:blipFill>
          <a:blip r:embed="rId3"/>
          <a:stretch>
            <a:fillRect/>
          </a:stretch>
        </p:blipFill>
        <p:spPr>
          <a:xfrm>
            <a:off x="5158596" y="1406825"/>
            <a:ext cx="6202393" cy="4662578"/>
          </a:xfrm>
          <a:prstGeom prst="rect">
            <a:avLst/>
          </a:prstGeom>
        </p:spPr>
      </p:pic>
    </p:spTree>
    <p:extLst>
      <p:ext uri="{BB962C8B-B14F-4D97-AF65-F5344CB8AC3E}">
        <p14:creationId xmlns:p14="http://schemas.microsoft.com/office/powerpoint/2010/main" val="207148079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340A895-4A7D-2303-A60E-2F6783EF8074}"/>
              </a:ext>
            </a:extLst>
          </p:cNvPr>
          <p:cNvSpPr>
            <a:spLocks noGrp="1"/>
          </p:cNvSpPr>
          <p:nvPr>
            <p:ph type="title"/>
          </p:nvPr>
        </p:nvSpPr>
        <p:spPr>
          <a:xfrm>
            <a:off x="610196" y="273473"/>
            <a:ext cx="4010918" cy="1161975"/>
          </a:xfrm>
        </p:spPr>
        <p:txBody>
          <a:bodyPr/>
          <a:lstStyle/>
          <a:p>
            <a:pPr marL="40005" indent="-40005"/>
            <a:r>
              <a:rPr lang="en-US" sz="4000" dirty="0">
                <a:latin typeface="Calibri"/>
                <a:cs typeface="Arial"/>
              </a:rPr>
              <a:t>Children's Mental Health Week</a:t>
            </a:r>
            <a:endParaRPr lang="en-US" sz="4000" dirty="0">
              <a:latin typeface="Calibri"/>
            </a:endParaRPr>
          </a:p>
        </p:txBody>
      </p:sp>
      <p:pic>
        <p:nvPicPr>
          <p:cNvPr id="4" name="Content Placeholder 3" descr="A purple poster with white text and a qr code&#10;&#10;Description automatically generated">
            <a:extLst>
              <a:ext uri="{FF2B5EF4-FFF2-40B4-BE49-F238E27FC236}">
                <a16:creationId xmlns:a16="http://schemas.microsoft.com/office/drawing/2014/main" id="{1AE7B59C-92E9-1018-B72A-01537D10E74F}"/>
              </a:ext>
            </a:extLst>
          </p:cNvPr>
          <p:cNvPicPr>
            <a:picLocks noGrp="1" noChangeAspect="1"/>
          </p:cNvPicPr>
          <p:nvPr>
            <p:ph idx="1"/>
          </p:nvPr>
        </p:nvPicPr>
        <p:blipFill>
          <a:blip r:embed="rId2"/>
          <a:stretch>
            <a:fillRect/>
          </a:stretch>
        </p:blipFill>
        <p:spPr>
          <a:xfrm>
            <a:off x="5745683" y="273472"/>
            <a:ext cx="4857403" cy="5852294"/>
          </a:xfrm>
          <a:noFill/>
        </p:spPr>
      </p:pic>
      <p:sp>
        <p:nvSpPr>
          <p:cNvPr id="2" name="TextBox 1">
            <a:extLst>
              <a:ext uri="{FF2B5EF4-FFF2-40B4-BE49-F238E27FC236}">
                <a16:creationId xmlns:a16="http://schemas.microsoft.com/office/drawing/2014/main" id="{29F3D2B6-67E4-EA9A-E577-8E7F068AF67C}"/>
              </a:ext>
            </a:extLst>
          </p:cNvPr>
          <p:cNvSpPr txBox="1"/>
          <p:nvPr/>
        </p:nvSpPr>
        <p:spPr>
          <a:xfrm>
            <a:off x="936487" y="2073965"/>
            <a:ext cx="40242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4E9CA2"/>
                </a:solidFill>
                <a:latin typeface="Calibri"/>
                <a:ea typeface="Roboto"/>
                <a:cs typeface="Roboto"/>
              </a:rPr>
              <a:t> </a:t>
            </a:r>
            <a:r>
              <a:rPr lang="en-US" sz="3200" b="1" dirty="0">
                <a:solidFill>
                  <a:srgbClr val="4E9CA2"/>
                </a:solidFill>
                <a:latin typeface="Calibri"/>
                <a:ea typeface="Roboto"/>
                <a:cs typeface="Roboto"/>
              </a:rPr>
              <a:t>5 to 11 February 2024</a:t>
            </a:r>
            <a:endParaRPr lang="en-US" sz="3200">
              <a:solidFill>
                <a:srgbClr val="4E9CA2"/>
              </a:solidFill>
              <a:latin typeface="Calibri"/>
              <a:ea typeface="Roboto"/>
              <a:cs typeface="Roboto"/>
            </a:endParaRPr>
          </a:p>
          <a:p>
            <a:pPr algn="ctr"/>
            <a:endParaRPr lang="en-US" sz="3200" dirty="0">
              <a:solidFill>
                <a:srgbClr val="4E9CA2"/>
              </a:solidFill>
              <a:latin typeface="Calibri"/>
              <a:ea typeface="Roboto"/>
              <a:cs typeface="Roboto"/>
            </a:endParaRPr>
          </a:p>
          <a:p>
            <a:pPr algn="ctr"/>
            <a:r>
              <a:rPr lang="en-US" sz="3200" dirty="0">
                <a:solidFill>
                  <a:srgbClr val="4E9CA2"/>
                </a:solidFill>
                <a:latin typeface="Calibri"/>
                <a:ea typeface="Roboto"/>
                <a:cs typeface="Roboto"/>
              </a:rPr>
              <a:t> </a:t>
            </a:r>
            <a:r>
              <a:rPr lang="en-US" sz="3200" b="1" dirty="0">
                <a:solidFill>
                  <a:srgbClr val="4E9CA2"/>
                </a:solidFill>
                <a:latin typeface="Calibri"/>
                <a:ea typeface="Roboto"/>
                <a:cs typeface="Roboto"/>
              </a:rPr>
              <a:t>My Voice Matters</a:t>
            </a:r>
            <a:endParaRPr lang="en-US" sz="3200" b="1" dirty="0">
              <a:solidFill>
                <a:srgbClr val="4E9CA2"/>
              </a:solidFill>
              <a:latin typeface="Calibri"/>
            </a:endParaRPr>
          </a:p>
        </p:txBody>
      </p:sp>
    </p:spTree>
    <p:extLst>
      <p:ext uri="{BB962C8B-B14F-4D97-AF65-F5344CB8AC3E}">
        <p14:creationId xmlns:p14="http://schemas.microsoft.com/office/powerpoint/2010/main" val="385316379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2C3D0D-DF4C-FEF4-C3A8-33564A3AEB20}"/>
              </a:ext>
            </a:extLst>
          </p:cNvPr>
          <p:cNvGraphicFramePr>
            <a:graphicFrameLocks noGrp="1"/>
          </p:cNvGraphicFramePr>
          <p:nvPr>
            <p:ph idx="1"/>
            <p:extLst>
              <p:ext uri="{D42A27DB-BD31-4B8C-83A1-F6EECF244321}">
                <p14:modId xmlns:p14="http://schemas.microsoft.com/office/powerpoint/2010/main" val="1026039588"/>
              </p:ext>
            </p:extLst>
          </p:nvPr>
        </p:nvGraphicFramePr>
        <p:xfrm>
          <a:off x="833886" y="215660"/>
          <a:ext cx="10515598" cy="6555381"/>
        </p:xfrm>
        <a:graphic>
          <a:graphicData uri="http://schemas.openxmlformats.org/drawingml/2006/table">
            <a:tbl>
              <a:tblPr firstRow="1" firstCol="1" bandRow="1">
                <a:tableStyleId>{5C22544A-7EE6-4342-B048-85BDC9FD1C3A}</a:tableStyleId>
              </a:tblPr>
              <a:tblGrid>
                <a:gridCol w="1268963">
                  <a:extLst>
                    <a:ext uri="{9D8B030D-6E8A-4147-A177-3AD203B41FA5}">
                      <a16:colId xmlns:a16="http://schemas.microsoft.com/office/drawing/2014/main" val="3266865542"/>
                    </a:ext>
                  </a:extLst>
                </a:gridCol>
                <a:gridCol w="5503894">
                  <a:extLst>
                    <a:ext uri="{9D8B030D-6E8A-4147-A177-3AD203B41FA5}">
                      <a16:colId xmlns:a16="http://schemas.microsoft.com/office/drawing/2014/main" val="2100832027"/>
                    </a:ext>
                  </a:extLst>
                </a:gridCol>
                <a:gridCol w="2479610">
                  <a:extLst>
                    <a:ext uri="{9D8B030D-6E8A-4147-A177-3AD203B41FA5}">
                      <a16:colId xmlns:a16="http://schemas.microsoft.com/office/drawing/2014/main" val="2036192638"/>
                    </a:ext>
                  </a:extLst>
                </a:gridCol>
                <a:gridCol w="1263131">
                  <a:extLst>
                    <a:ext uri="{9D8B030D-6E8A-4147-A177-3AD203B41FA5}">
                      <a16:colId xmlns:a16="http://schemas.microsoft.com/office/drawing/2014/main" val="770086316"/>
                    </a:ext>
                  </a:extLst>
                </a:gridCol>
              </a:tblGrid>
              <a:tr h="869592">
                <a:tc gridSpan="4">
                  <a:txBody>
                    <a:bodyPr/>
                    <a:lstStyle/>
                    <a:p>
                      <a:pPr algn="ctr"/>
                      <a:r>
                        <a:rPr lang="en-GB" sz="2200" b="1">
                          <a:solidFill>
                            <a:srgbClr val="000000"/>
                          </a:solidFill>
                          <a:effectLst/>
                          <a:latin typeface="Calibri"/>
                        </a:rPr>
                        <a:t>Agenda</a:t>
                      </a:r>
                      <a:endParaRPr lang="en-GB">
                        <a:effectLst/>
                        <a:latin typeface="Calibri"/>
                      </a:endParaRPr>
                    </a:p>
                    <a:p>
                      <a:pPr algn="ctr"/>
                      <a:endParaRPr lang="en-GB">
                        <a:effectLst/>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ADBA"/>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3569578"/>
                  </a:ext>
                </a:extLst>
              </a:tr>
              <a:tr h="602024">
                <a:tc>
                  <a:txBody>
                    <a:bodyPr/>
                    <a:lstStyle/>
                    <a:p>
                      <a:pPr algn="ctr"/>
                      <a:r>
                        <a:rPr lang="en-GB" sz="1400">
                          <a:effectLst/>
                          <a:latin typeface="Calibri"/>
                          <a:ea typeface="Times New Roman" panose="02020603050405020304" pitchFamily="18" charset="0"/>
                          <a:cs typeface="Times New Roman"/>
                        </a:rPr>
                        <a:t>09:00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Refreshments and Networking</a:t>
                      </a:r>
                      <a:endParaRPr lang="en-GB">
                        <a:effectLst/>
                        <a:latin typeface="Calibri"/>
                        <a:cs typeface="Times New Roman"/>
                      </a:endParaRPr>
                    </a:p>
                    <a:p>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30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0071467"/>
                  </a:ext>
                </a:extLst>
              </a:tr>
              <a:tr h="602024">
                <a:tc>
                  <a:txBody>
                    <a:bodyPr/>
                    <a:lstStyle/>
                    <a:p>
                      <a:pPr algn="ctr"/>
                      <a:r>
                        <a:rPr lang="en-GB" sz="1400">
                          <a:effectLst/>
                          <a:latin typeface="Calibri"/>
                          <a:ea typeface="Times New Roman" panose="02020603050405020304" pitchFamily="18" charset="0"/>
                          <a:cs typeface="Times New Roman"/>
                        </a:rPr>
                        <a:t>09:30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Resilient Schools and MHST’s </a:t>
                      </a:r>
                      <a:endParaRPr lang="en-GB">
                        <a:effectLst/>
                      </a:endParaRPr>
                    </a:p>
                    <a:p>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Jayne Abbott</a:t>
                      </a:r>
                      <a:endParaRPr lang="en-GB">
                        <a:effectLst/>
                        <a:latin typeface="Calibri"/>
                        <a:cs typeface="Times New Roman"/>
                      </a:endParaRPr>
                    </a:p>
                    <a:p>
                      <a:r>
                        <a:rPr lang="en-GB" sz="1400">
                          <a:effectLst/>
                          <a:latin typeface="Calibri"/>
                          <a:ea typeface="Times New Roman" panose="02020603050405020304" pitchFamily="18" charset="0"/>
                          <a:cs typeface="Times New Roman"/>
                        </a:rPr>
                        <a:t>Sarah Konn</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20</a:t>
                      </a:r>
                      <a:endParaRPr lang="en-GB">
                        <a:effectLst/>
                        <a:latin typeface="Calibri"/>
                        <a:cs typeface="Times New Roman"/>
                      </a:endParaRPr>
                    </a:p>
                    <a:p>
                      <a:pPr algn="ct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7549160"/>
                  </a:ext>
                </a:extLst>
              </a:tr>
              <a:tr h="334459">
                <a:tc>
                  <a:txBody>
                    <a:bodyPr/>
                    <a:lstStyle/>
                    <a:p>
                      <a:pPr algn="ctr">
                        <a:lnSpc>
                          <a:spcPct val="107000"/>
                        </a:lnSpc>
                      </a:pPr>
                      <a:r>
                        <a:rPr lang="en-GB" sz="1400">
                          <a:effectLst/>
                          <a:latin typeface="Calibri"/>
                          <a:ea typeface="Times New Roman" panose="02020603050405020304" pitchFamily="18" charset="0"/>
                          <a:cs typeface="Times New Roman"/>
                        </a:rPr>
                        <a:t>09.50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Role of the SMHL                             </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Emma Scelsi</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20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4978396"/>
                  </a:ext>
                </a:extLst>
              </a:tr>
              <a:tr h="602024">
                <a:tc>
                  <a:txBody>
                    <a:bodyPr/>
                    <a:lstStyle/>
                    <a:p>
                      <a:pPr algn="ctr"/>
                      <a:r>
                        <a:rPr lang="en-GB" sz="1400">
                          <a:effectLst/>
                          <a:latin typeface="Calibri"/>
                          <a:ea typeface="Times New Roman" panose="02020603050405020304" pitchFamily="18" charset="0"/>
                          <a:cs typeface="Times New Roman"/>
                        </a:rPr>
                        <a:t>10:10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Early Help</a:t>
                      </a:r>
                      <a:endParaRPr lang="en-GB">
                        <a:effectLst/>
                        <a:latin typeface="Calibri"/>
                        <a:cs typeface="Times New Roman"/>
                      </a:endParaRPr>
                    </a:p>
                    <a:p>
                      <a:r>
                        <a:rPr lang="en-GB" sz="1400">
                          <a:effectLst/>
                          <a:latin typeface="Calibri"/>
                          <a:ea typeface="Times New Roman" panose="02020603050405020304" pitchFamily="18" charset="0"/>
                          <a:cs typeface="Times New Roman"/>
                        </a:rPr>
                        <a:t>(young person’s voice)</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Debra Davies</a:t>
                      </a:r>
                      <a:endParaRPr lang="en-GB">
                        <a:effectLst/>
                        <a:latin typeface="Calibri"/>
                        <a:cs typeface="Times New Roman"/>
                      </a:endParaRPr>
                    </a:p>
                    <a:p>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15</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3963376"/>
                  </a:ext>
                </a:extLst>
              </a:tr>
              <a:tr h="891889">
                <a:tc>
                  <a:txBody>
                    <a:bodyPr/>
                    <a:lstStyle/>
                    <a:p>
                      <a:r>
                        <a:rPr lang="en-GB" sz="1400">
                          <a:effectLst/>
                          <a:latin typeface="Calibri"/>
                          <a:ea typeface="Times New Roman" panose="02020603050405020304" pitchFamily="18" charset="0"/>
                          <a:cs typeface="Times New Roman"/>
                        </a:rPr>
                        <a:t> 10.25</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Tackling Youth Violence &amp; Exploitation</a:t>
                      </a:r>
                      <a:endParaRPr lang="en-GB">
                        <a:effectLst/>
                        <a:latin typeface="Calibri"/>
                        <a:cs typeface="Times New Roman"/>
                      </a:endParaRPr>
                    </a:p>
                    <a:p>
                      <a:r>
                        <a:rPr lang="en-GB" sz="1400">
                          <a:effectLst/>
                          <a:latin typeface="Calibri"/>
                          <a:ea typeface="Times New Roman" panose="02020603050405020304" pitchFamily="18" charset="0"/>
                          <a:cs typeface="Times New Roman"/>
                        </a:rPr>
                        <a:t>Team Summary</a:t>
                      </a:r>
                      <a:endParaRPr lang="en-GB">
                        <a:effectLst/>
                        <a:latin typeface="Calibri"/>
                        <a:cs typeface="Times New Roman"/>
                      </a:endParaRPr>
                    </a:p>
                    <a:p>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Christopher Kelly</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20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034578"/>
                  </a:ext>
                </a:extLst>
              </a:tr>
              <a:tr h="289864">
                <a:tc>
                  <a:txBody>
                    <a:bodyPr/>
                    <a:lstStyle/>
                    <a:p>
                      <a:r>
                        <a:rPr lang="en-GB" sz="1400">
                          <a:effectLst/>
                          <a:latin typeface="Calibri"/>
                          <a:ea typeface="Times New Roman" panose="02020603050405020304" pitchFamily="18" charset="0"/>
                          <a:cs typeface="Times New Roman"/>
                        </a:rPr>
                        <a:t> 10.45</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Round up of Services in the Room</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All</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15</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6673680"/>
                  </a:ext>
                </a:extLst>
              </a:tr>
              <a:tr h="289864">
                <a:tc>
                  <a:txBody>
                    <a:bodyPr/>
                    <a:lstStyle/>
                    <a:p>
                      <a:pPr algn="ctr"/>
                      <a:r>
                        <a:rPr lang="en-GB" sz="1400">
                          <a:solidFill>
                            <a:srgbClr val="000000"/>
                          </a:solidFill>
                          <a:effectLst/>
                          <a:latin typeface="Calibri"/>
                          <a:ea typeface="Times New Roman" panose="02020603050405020304" pitchFamily="18" charset="0"/>
                          <a:cs typeface="Times New Roman"/>
                        </a:rPr>
                        <a:t>11.00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a:r>
                        <a:rPr lang="en-GB" sz="1400">
                          <a:solidFill>
                            <a:srgbClr val="000000"/>
                          </a:solidFill>
                          <a:effectLst/>
                          <a:latin typeface="Calibri"/>
                          <a:ea typeface="Times New Roman" panose="02020603050405020304" pitchFamily="18" charset="0"/>
                          <a:cs typeface="Times New Roman"/>
                        </a:rPr>
                        <a:t>Networking with services and colleagues /Comfort Break </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a:txBody>
                    <a:bodyPr/>
                    <a:lstStyle/>
                    <a:p>
                      <a:pPr algn="ctr"/>
                      <a:r>
                        <a:rPr lang="en-GB" sz="1400">
                          <a:solidFill>
                            <a:srgbClr val="000000"/>
                          </a:solidFill>
                          <a:effectLst/>
                          <a:latin typeface="Calibri"/>
                          <a:ea typeface="Times New Roman" panose="02020603050405020304" pitchFamily="18" charset="0"/>
                          <a:cs typeface="Times New Roman"/>
                        </a:rPr>
                        <a:t>30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76810139"/>
                  </a:ext>
                </a:extLst>
              </a:tr>
              <a:tr h="289864">
                <a:tc>
                  <a:txBody>
                    <a:bodyPr/>
                    <a:lstStyle/>
                    <a:p>
                      <a:pPr algn="ctr"/>
                      <a:r>
                        <a:rPr lang="en-GB" sz="1400">
                          <a:effectLst/>
                          <a:latin typeface="Calibri"/>
                          <a:ea typeface="Times New Roman" panose="02020603050405020304" pitchFamily="18" charset="0"/>
                          <a:cs typeface="Times New Roman"/>
                        </a:rPr>
                        <a:t>11.30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Launch of Mental Health Week</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Sarah Konn</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15</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5473888"/>
                  </a:ext>
                </a:extLst>
              </a:tr>
              <a:tr h="891889">
                <a:tc>
                  <a:txBody>
                    <a:bodyPr/>
                    <a:lstStyle/>
                    <a:p>
                      <a:r>
                        <a:rPr lang="en-GB" sz="1400">
                          <a:effectLst/>
                          <a:latin typeface="Calibri"/>
                          <a:ea typeface="Times New Roman" panose="02020603050405020304" pitchFamily="18" charset="0"/>
                          <a:cs typeface="Times New Roman"/>
                        </a:rPr>
                        <a:t>  11.45</a:t>
                      </a:r>
                      <a:endParaRPr lang="en-GB">
                        <a:effectLst/>
                        <a:latin typeface="Calibri"/>
                        <a:cs typeface="Times New Roman"/>
                      </a:endParaRPr>
                    </a:p>
                    <a:p>
                      <a:pPr algn="ct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cs typeface="Times New Roman"/>
                        </a:rPr>
                        <a:t>Sharing Good Practise</a:t>
                      </a:r>
                    </a:p>
                    <a:p>
                      <a:pPr lvl="0">
                        <a:buNone/>
                      </a:pPr>
                      <a:endParaRPr lang="en-GB" sz="1400">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All</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20 </a:t>
                      </a:r>
                      <a:endParaRPr lang="en-GB">
                        <a:effectLst/>
                      </a:endParaRPr>
                    </a:p>
                    <a:p>
                      <a:pPr algn="ct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9657722"/>
                  </a:ext>
                </a:extLst>
              </a:tr>
              <a:tr h="602024">
                <a:tc>
                  <a:txBody>
                    <a:bodyPr/>
                    <a:lstStyle/>
                    <a:p>
                      <a:r>
                        <a:rPr lang="en-GB" sz="1400">
                          <a:effectLst/>
                          <a:latin typeface="Calibri"/>
                          <a:ea typeface="Times New Roman" panose="02020603050405020304" pitchFamily="18" charset="0"/>
                          <a:cs typeface="Times New Roman"/>
                        </a:rPr>
                        <a:t>12.05</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What do schools want from the meetings?  -  </a:t>
                      </a:r>
                      <a:r>
                        <a:rPr lang="en-GB" sz="1400" err="1">
                          <a:effectLst/>
                          <a:latin typeface="Calibri"/>
                          <a:ea typeface="Times New Roman" panose="02020603050405020304" pitchFamily="18" charset="0"/>
                          <a:cs typeface="Times New Roman"/>
                        </a:rPr>
                        <a:t>Menti</a:t>
                      </a:r>
                      <a:endParaRPr lang="en-GB" err="1">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Schools </a:t>
                      </a:r>
                      <a:endParaRPr lang="en-GB">
                        <a:effectLst/>
                      </a:endParaRPr>
                    </a:p>
                    <a:p>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15</a:t>
                      </a:r>
                      <a:endParaRPr lang="en-GB">
                        <a:effectLst/>
                        <a:latin typeface="Calibri"/>
                        <a:cs typeface="Times New Roman"/>
                      </a:endParaRPr>
                    </a:p>
                    <a:p>
                      <a:pPr algn="ct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0666716"/>
                  </a:ext>
                </a:extLst>
              </a:tr>
              <a:tr h="289864">
                <a:tc>
                  <a:txBody>
                    <a:bodyPr/>
                    <a:lstStyle/>
                    <a:p>
                      <a:r>
                        <a:rPr lang="en-GB" sz="1400">
                          <a:effectLst/>
                          <a:latin typeface="Calibri"/>
                          <a:ea typeface="Times New Roman" panose="02020603050405020304" pitchFamily="18" charset="0"/>
                          <a:cs typeface="Times New Roman"/>
                        </a:rPr>
                        <a:t>12.20</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Case Consultation/Support from services</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1400">
                          <a:effectLst/>
                          <a:latin typeface="Calibri"/>
                          <a:ea typeface="Times New Roman" panose="02020603050405020304" pitchFamily="18" charset="0"/>
                          <a:cs typeface="Times New Roman"/>
                        </a:rPr>
                        <a:t>All</a:t>
                      </a:r>
                      <a:endParaRPr lang="en-GB">
                        <a:effectLst/>
                        <a:latin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GB" sz="1400">
                          <a:effectLst/>
                          <a:latin typeface="Calibri"/>
                          <a:ea typeface="Times New Roman" panose="02020603050405020304" pitchFamily="18" charset="0"/>
                          <a:cs typeface="Times New Roman"/>
                        </a:rPr>
                        <a:t>40 </a:t>
                      </a:r>
                      <a:endParaRPr lang="en-GB">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3513266"/>
                  </a:ext>
                </a:extLst>
              </a:tr>
            </a:tbl>
          </a:graphicData>
        </a:graphic>
      </p:graphicFrame>
    </p:spTree>
    <p:extLst>
      <p:ext uri="{BB962C8B-B14F-4D97-AF65-F5344CB8AC3E}">
        <p14:creationId xmlns:p14="http://schemas.microsoft.com/office/powerpoint/2010/main" val="2466842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99FB2-97B0-DC5F-3ADB-4B5BCAF3990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A90D7B2-9B4D-E4C5-304F-6148F916FC65}"/>
              </a:ext>
            </a:extLst>
          </p:cNvPr>
          <p:cNvSpPr txBox="1"/>
          <p:nvPr/>
        </p:nvSpPr>
        <p:spPr>
          <a:xfrm>
            <a:off x="481642" y="323490"/>
            <a:ext cx="45547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chemeClr val="tx2"/>
                </a:solidFill>
                <a:latin typeface="Calibri"/>
              </a:rPr>
              <a:t>Now your turn......</a:t>
            </a:r>
          </a:p>
        </p:txBody>
      </p:sp>
      <p:pic>
        <p:nvPicPr>
          <p:cNvPr id="11" name="Picture 10" descr="Question mark on green pastel background">
            <a:extLst>
              <a:ext uri="{FF2B5EF4-FFF2-40B4-BE49-F238E27FC236}">
                <a16:creationId xmlns:a16="http://schemas.microsoft.com/office/drawing/2014/main" id="{5C5DD421-3DCE-7351-DA3B-92B75C3866B8}"/>
              </a:ext>
            </a:extLst>
          </p:cNvPr>
          <p:cNvPicPr>
            <a:picLocks noChangeAspect="1"/>
          </p:cNvPicPr>
          <p:nvPr/>
        </p:nvPicPr>
        <p:blipFill>
          <a:blip r:embed="rId3"/>
          <a:stretch>
            <a:fillRect/>
          </a:stretch>
        </p:blipFill>
        <p:spPr>
          <a:xfrm>
            <a:off x="4712898" y="1406825"/>
            <a:ext cx="6648091" cy="4662578"/>
          </a:xfrm>
          <a:prstGeom prst="rect">
            <a:avLst/>
          </a:prstGeom>
        </p:spPr>
      </p:pic>
      <p:sp>
        <p:nvSpPr>
          <p:cNvPr id="2" name="TextBox 1">
            <a:extLst>
              <a:ext uri="{FF2B5EF4-FFF2-40B4-BE49-F238E27FC236}">
                <a16:creationId xmlns:a16="http://schemas.microsoft.com/office/drawing/2014/main" id="{21CEDFB8-D1C9-7A24-596F-30315F4352FF}"/>
              </a:ext>
            </a:extLst>
          </p:cNvPr>
          <p:cNvSpPr txBox="1"/>
          <p:nvPr/>
        </p:nvSpPr>
        <p:spPr>
          <a:xfrm>
            <a:off x="6734161" y="1811028"/>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err="1">
                <a:solidFill>
                  <a:schemeClr val="tx2"/>
                </a:solidFill>
                <a:latin typeface="Calibri"/>
              </a:rPr>
              <a:t>Menti</a:t>
            </a:r>
            <a:r>
              <a:rPr lang="en-GB" sz="2000" dirty="0">
                <a:solidFill>
                  <a:schemeClr val="tx2"/>
                </a:solidFill>
                <a:latin typeface="Calibri"/>
              </a:rPr>
              <a:t> survey  </a:t>
            </a:r>
            <a:endParaRPr lang="en-US" dirty="0">
              <a:solidFill>
                <a:schemeClr val="tx2"/>
              </a:solidFill>
            </a:endParaRPr>
          </a:p>
          <a:p>
            <a:endParaRPr lang="en-GB" sz="2000" dirty="0">
              <a:solidFill>
                <a:schemeClr val="tx2"/>
              </a:solidFill>
              <a:latin typeface="Calibri"/>
            </a:endParaRPr>
          </a:p>
          <a:p>
            <a:endParaRPr lang="en-GB" sz="2000" dirty="0">
              <a:solidFill>
                <a:schemeClr val="tx2"/>
              </a:solidFill>
              <a:latin typeface="Calibri"/>
            </a:endParaRPr>
          </a:p>
        </p:txBody>
      </p:sp>
      <p:pic>
        <p:nvPicPr>
          <p:cNvPr id="4" name="Picture 3" descr="A logo for a school&#10;&#10;Description automatically generated">
            <a:extLst>
              <a:ext uri="{FF2B5EF4-FFF2-40B4-BE49-F238E27FC236}">
                <a16:creationId xmlns:a16="http://schemas.microsoft.com/office/drawing/2014/main" id="{4B858E1B-17E9-DC10-DC99-EEE4D4AB7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49" y="4441422"/>
            <a:ext cx="2130106" cy="1363929"/>
          </a:xfrm>
          <a:prstGeom prst="rect">
            <a:avLst/>
          </a:prstGeom>
        </p:spPr>
      </p:pic>
      <p:pic>
        <p:nvPicPr>
          <p:cNvPr id="5" name="Picture 4" descr="A logo for a child care service&#10;&#10;Description automatically generated">
            <a:extLst>
              <a:ext uri="{FF2B5EF4-FFF2-40B4-BE49-F238E27FC236}">
                <a16:creationId xmlns:a16="http://schemas.microsoft.com/office/drawing/2014/main" id="{4AD6399D-24F5-3A0C-C033-597E49E6BAFF}"/>
              </a:ext>
            </a:extLst>
          </p:cNvPr>
          <p:cNvPicPr>
            <a:picLocks noChangeAspect="1"/>
          </p:cNvPicPr>
          <p:nvPr/>
        </p:nvPicPr>
        <p:blipFill>
          <a:blip r:embed="rId5"/>
          <a:stretch>
            <a:fillRect/>
          </a:stretch>
        </p:blipFill>
        <p:spPr>
          <a:xfrm>
            <a:off x="556583" y="2859926"/>
            <a:ext cx="2279890" cy="1353809"/>
          </a:xfrm>
          <a:prstGeom prst="rect">
            <a:avLst/>
          </a:prstGeom>
        </p:spPr>
      </p:pic>
      <p:pic>
        <p:nvPicPr>
          <p:cNvPr id="6" name="Picture 5" descr="A collage of children and adults&#10;&#10;Description automatically generated">
            <a:extLst>
              <a:ext uri="{FF2B5EF4-FFF2-40B4-BE49-F238E27FC236}">
                <a16:creationId xmlns:a16="http://schemas.microsoft.com/office/drawing/2014/main" id="{29309135-7574-5D10-3A36-0A5B0D8E651F}"/>
              </a:ext>
            </a:extLst>
          </p:cNvPr>
          <p:cNvPicPr>
            <a:picLocks noChangeAspect="1"/>
          </p:cNvPicPr>
          <p:nvPr/>
        </p:nvPicPr>
        <p:blipFill>
          <a:blip r:embed="rId6"/>
          <a:stretch>
            <a:fillRect/>
          </a:stretch>
        </p:blipFill>
        <p:spPr>
          <a:xfrm>
            <a:off x="614093" y="1570007"/>
            <a:ext cx="2150494" cy="1115684"/>
          </a:xfrm>
          <a:prstGeom prst="rect">
            <a:avLst/>
          </a:prstGeom>
        </p:spPr>
      </p:pic>
    </p:spTree>
    <p:extLst>
      <p:ext uri="{BB962C8B-B14F-4D97-AF65-F5344CB8AC3E}">
        <p14:creationId xmlns:p14="http://schemas.microsoft.com/office/powerpoint/2010/main" val="7673764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07EB1BB-C1DD-41BD-861F-03071A5CFF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8288" y="692698"/>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417395B-4E7F-4E89-A2E5-32933B667752}"/>
              </a:ext>
            </a:extLst>
          </p:cNvPr>
          <p:cNvSpPr txBox="1"/>
          <p:nvPr/>
        </p:nvSpPr>
        <p:spPr>
          <a:xfrm>
            <a:off x="2134744" y="1714458"/>
            <a:ext cx="8411342" cy="861774"/>
          </a:xfrm>
          <a:prstGeom prst="rect">
            <a:avLst/>
          </a:prstGeom>
          <a:solidFill>
            <a:srgbClr val="36ADBA"/>
          </a:solidFill>
        </p:spPr>
        <p:txBody>
          <a:bodyPr wrap="none" rtlCol="0">
            <a:spAutoFit/>
          </a:bodyPr>
          <a:lstStyle/>
          <a:p>
            <a:r>
              <a:rPr lang="en-GB" sz="3200">
                <a:solidFill>
                  <a:schemeClr val="bg1"/>
                </a:solidFill>
              </a:rPr>
              <a:t>What is the Barnet Resilient Schools Programme?</a:t>
            </a:r>
          </a:p>
          <a:p>
            <a:endParaRPr lang="en-GB"/>
          </a:p>
        </p:txBody>
      </p:sp>
      <p:sp>
        <p:nvSpPr>
          <p:cNvPr id="5" name="TextBox 4">
            <a:extLst>
              <a:ext uri="{FF2B5EF4-FFF2-40B4-BE49-F238E27FC236}">
                <a16:creationId xmlns:a16="http://schemas.microsoft.com/office/drawing/2014/main" id="{02013636-0CA5-4774-A07B-CFAD5E9A0AB6}"/>
              </a:ext>
            </a:extLst>
          </p:cNvPr>
          <p:cNvSpPr txBox="1"/>
          <p:nvPr/>
        </p:nvSpPr>
        <p:spPr>
          <a:xfrm>
            <a:off x="2134833" y="2821011"/>
            <a:ext cx="4248472" cy="461665"/>
          </a:xfrm>
          <a:prstGeom prst="rect">
            <a:avLst/>
          </a:prstGeom>
          <a:noFill/>
        </p:spPr>
        <p:txBody>
          <a:bodyPr wrap="square" lIns="91440" tIns="45720" rIns="91440" bIns="45720" rtlCol="0" anchor="t">
            <a:spAutoFit/>
          </a:bodyPr>
          <a:lstStyle/>
          <a:p>
            <a:r>
              <a:rPr lang="en-GB" sz="2400"/>
              <a:t>The Programme Aims To</a:t>
            </a:r>
            <a:r>
              <a:rPr lang="en-GB"/>
              <a:t>:</a:t>
            </a:r>
          </a:p>
        </p:txBody>
      </p:sp>
      <p:sp>
        <p:nvSpPr>
          <p:cNvPr id="7" name="TextBox 6">
            <a:extLst>
              <a:ext uri="{FF2B5EF4-FFF2-40B4-BE49-F238E27FC236}">
                <a16:creationId xmlns:a16="http://schemas.microsoft.com/office/drawing/2014/main" id="{10B4C256-12E2-4B43-8F14-9313546BDC42}"/>
              </a:ext>
            </a:extLst>
          </p:cNvPr>
          <p:cNvSpPr txBox="1"/>
          <p:nvPr/>
        </p:nvSpPr>
        <p:spPr>
          <a:xfrm>
            <a:off x="2135560" y="3631562"/>
            <a:ext cx="8438707" cy="2831544"/>
          </a:xfrm>
          <a:prstGeom prst="rect">
            <a:avLst/>
          </a:prstGeom>
          <a:noFill/>
          <a:ln w="57150">
            <a:solidFill>
              <a:srgbClr val="36ADBA"/>
            </a:solidFill>
          </a:ln>
        </p:spPr>
        <p:txBody>
          <a:bodyPr wrap="square" rtlCol="0">
            <a:spAutoFit/>
          </a:bodyPr>
          <a:lstStyle/>
          <a:p>
            <a:r>
              <a:rPr lang="en-GB" sz="2000"/>
              <a:t>Raise awareness and de stigmatise mental health</a:t>
            </a:r>
          </a:p>
          <a:p>
            <a:endParaRPr lang="en-GB" sz="2000"/>
          </a:p>
          <a:p>
            <a:r>
              <a:rPr lang="en-GB" sz="2000"/>
              <a:t>Help school communities (pupils, staff, parent and carers to  recognise their own and others mental health needs and be confident to seek support for themselves and others. </a:t>
            </a:r>
          </a:p>
          <a:p>
            <a:endParaRPr lang="en-GB" sz="2000"/>
          </a:p>
          <a:p>
            <a:r>
              <a:rPr lang="en-GB" sz="2000"/>
              <a:t>Through awareness be able to intervene early to prevent the escalation of poor mental health</a:t>
            </a:r>
          </a:p>
          <a:p>
            <a:endParaRPr lang="en-GB"/>
          </a:p>
        </p:txBody>
      </p:sp>
      <p:pic>
        <p:nvPicPr>
          <p:cNvPr id="6" name="Picture 5">
            <a:extLst>
              <a:ext uri="{FF2B5EF4-FFF2-40B4-BE49-F238E27FC236}">
                <a16:creationId xmlns:a16="http://schemas.microsoft.com/office/drawing/2014/main" id="{354FABEA-7C65-B1C9-CFAF-B0CFBEF4D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2" y="13197"/>
            <a:ext cx="3122143" cy="2068418"/>
          </a:xfrm>
          <a:prstGeom prst="rect">
            <a:avLst/>
          </a:prstGeom>
        </p:spPr>
      </p:pic>
    </p:spTree>
    <p:extLst>
      <p:ext uri="{BB962C8B-B14F-4D97-AF65-F5344CB8AC3E}">
        <p14:creationId xmlns:p14="http://schemas.microsoft.com/office/powerpoint/2010/main" val="3405969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26FEC0-903D-4B4D-803A-8BC495881CD8}"/>
              </a:ext>
            </a:extLst>
          </p:cNvPr>
          <p:cNvSpPr txBox="1"/>
          <p:nvPr/>
        </p:nvSpPr>
        <p:spPr>
          <a:xfrm>
            <a:off x="2152650" y="553453"/>
            <a:ext cx="78866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a:latin typeface="+mj-lt"/>
                <a:ea typeface="+mj-ea"/>
                <a:cs typeface="+mj-cs"/>
              </a:rPr>
              <a:t>Resilient Schools   2017 - 2023</a:t>
            </a:r>
          </a:p>
        </p:txBody>
      </p:sp>
      <p:pic>
        <p:nvPicPr>
          <p:cNvPr id="3" name="Picture 4">
            <a:extLst>
              <a:ext uri="{FF2B5EF4-FFF2-40B4-BE49-F238E27FC236}">
                <a16:creationId xmlns:a16="http://schemas.microsoft.com/office/drawing/2014/main" id="{BB372A81-7E05-487A-8B21-1396241BFE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0388" y="227237"/>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Chart 4">
            <a:extLst>
              <a:ext uri="{FF2B5EF4-FFF2-40B4-BE49-F238E27FC236}">
                <a16:creationId xmlns:a16="http://schemas.microsoft.com/office/drawing/2014/main" id="{D018F66A-7CF0-4B8E-A8DE-92889D7AED9F}"/>
              </a:ext>
            </a:extLst>
          </p:cNvPr>
          <p:cNvGraphicFramePr/>
          <p:nvPr>
            <p:extLst>
              <p:ext uri="{D42A27DB-BD31-4B8C-83A1-F6EECF244321}">
                <p14:modId xmlns:p14="http://schemas.microsoft.com/office/powerpoint/2010/main" val="497924511"/>
              </p:ext>
            </p:extLst>
          </p:nvPr>
        </p:nvGraphicFramePr>
        <p:xfrm>
          <a:off x="1968828" y="1651465"/>
          <a:ext cx="7886699" cy="44407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2055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C4C133B-28AC-4CD0-A118-EB4D16ED7EF2}"/>
              </a:ext>
            </a:extLst>
          </p:cNvPr>
          <p:cNvGraphicFramePr>
            <a:graphicFrameLocks noGrp="1"/>
          </p:cNvGraphicFramePr>
          <p:nvPr>
            <p:ph idx="1"/>
            <p:extLst>
              <p:ext uri="{D42A27DB-BD31-4B8C-83A1-F6EECF244321}">
                <p14:modId xmlns:p14="http://schemas.microsoft.com/office/powerpoint/2010/main" val="2852967601"/>
              </p:ext>
            </p:extLst>
          </p:nvPr>
        </p:nvGraphicFramePr>
        <p:xfrm>
          <a:off x="4210800" y="266199"/>
          <a:ext cx="6127176" cy="6115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Close-up of several hands with palms facing down pointing towards center, overlapping">
            <a:extLst>
              <a:ext uri="{FF2B5EF4-FFF2-40B4-BE49-F238E27FC236}">
                <a16:creationId xmlns:a16="http://schemas.microsoft.com/office/drawing/2014/main" id="{65138906-7AD8-44C0-8D04-E5DC654EEF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50960" y="2025331"/>
            <a:ext cx="3397368" cy="3261476"/>
          </a:xfrm>
          <a:prstGeom prst="ellipse">
            <a:avLst/>
          </a:prstGeom>
          <a:ln>
            <a:noFill/>
          </a:ln>
          <a:effectLst>
            <a:softEdge rad="112500"/>
          </a:effectLst>
        </p:spPr>
      </p:pic>
      <p:pic>
        <p:nvPicPr>
          <p:cNvPr id="12" name="Content Placeholder 5">
            <a:extLst>
              <a:ext uri="{FF2B5EF4-FFF2-40B4-BE49-F238E27FC236}">
                <a16:creationId xmlns:a16="http://schemas.microsoft.com/office/drawing/2014/main" id="{74F1BCB0-B5F3-4259-B15E-D3CC1BBA1625}"/>
              </a:ext>
            </a:extLst>
          </p:cNvPr>
          <p:cNvPicPr>
            <a:picLocks noChangeAspect="1"/>
          </p:cNvPicPr>
          <p:nvPr/>
        </p:nvPicPr>
        <p:blipFill>
          <a:blip r:embed="rId8"/>
          <a:stretch>
            <a:fillRect/>
          </a:stretch>
        </p:blipFill>
        <p:spPr>
          <a:xfrm>
            <a:off x="682720" y="386313"/>
            <a:ext cx="2772818" cy="27575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Picture 4">
            <a:extLst>
              <a:ext uri="{FF2B5EF4-FFF2-40B4-BE49-F238E27FC236}">
                <a16:creationId xmlns:a16="http://schemas.microsoft.com/office/drawing/2014/main" id="{CA20CA38-2192-41A1-51DF-FFB898C9C1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37976" y="296652"/>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descr="A logo for a child care service&#10;&#10;Description automatically generated">
            <a:extLst>
              <a:ext uri="{FF2B5EF4-FFF2-40B4-BE49-F238E27FC236}">
                <a16:creationId xmlns:a16="http://schemas.microsoft.com/office/drawing/2014/main" id="{6E3D8410-9785-AF7F-E4B3-9D5FE70747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12497" y="5515762"/>
            <a:ext cx="1614837" cy="922301"/>
          </a:xfrm>
          <a:prstGeom prst="rect">
            <a:avLst/>
          </a:prstGeom>
          <a:noFill/>
        </p:spPr>
      </p:pic>
      <p:pic>
        <p:nvPicPr>
          <p:cNvPr id="49" name="Picture 48">
            <a:extLst>
              <a:ext uri="{FF2B5EF4-FFF2-40B4-BE49-F238E27FC236}">
                <a16:creationId xmlns:a16="http://schemas.microsoft.com/office/drawing/2014/main" id="{2FDB5E7E-DE83-26BF-1088-3C1FA6D5C3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228" y="5490970"/>
            <a:ext cx="1828182" cy="1162645"/>
          </a:xfrm>
          <a:prstGeom prst="rect">
            <a:avLst/>
          </a:prstGeom>
        </p:spPr>
      </p:pic>
      <p:pic>
        <p:nvPicPr>
          <p:cNvPr id="27" name="Picture 26" descr="A collage of children and adults&#10;&#10;Description automatically generated">
            <a:extLst>
              <a:ext uri="{FF2B5EF4-FFF2-40B4-BE49-F238E27FC236}">
                <a16:creationId xmlns:a16="http://schemas.microsoft.com/office/drawing/2014/main" id="{EF58D819-22CD-C23E-A757-697334965D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7308" y="4184962"/>
            <a:ext cx="2024096" cy="1026935"/>
          </a:xfrm>
          <a:prstGeom prst="rect">
            <a:avLst/>
          </a:prstGeom>
        </p:spPr>
      </p:pic>
    </p:spTree>
    <p:extLst>
      <p:ext uri="{BB962C8B-B14F-4D97-AF65-F5344CB8AC3E}">
        <p14:creationId xmlns:p14="http://schemas.microsoft.com/office/powerpoint/2010/main" val="373542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98DC91B-63E5-C9D9-CF54-4E5224493CED}"/>
              </a:ext>
            </a:extLst>
          </p:cNvPr>
          <p:cNvGraphicFramePr/>
          <p:nvPr>
            <p:extLst>
              <p:ext uri="{D42A27DB-BD31-4B8C-83A1-F6EECF244321}">
                <p14:modId xmlns:p14="http://schemas.microsoft.com/office/powerpoint/2010/main" val="1010367692"/>
              </p:ext>
            </p:extLst>
          </p:nvPr>
        </p:nvGraphicFramePr>
        <p:xfrm>
          <a:off x="542832" y="971508"/>
          <a:ext cx="109002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FE307A6-E03A-25E7-C695-E991C4465EC2}"/>
              </a:ext>
            </a:extLst>
          </p:cNvPr>
          <p:cNvSpPr txBox="1"/>
          <p:nvPr/>
        </p:nvSpPr>
        <p:spPr>
          <a:xfrm>
            <a:off x="3587781" y="204910"/>
            <a:ext cx="5016438" cy="461665"/>
          </a:xfrm>
          <a:prstGeom prst="rect">
            <a:avLst/>
          </a:prstGeom>
          <a:noFill/>
          <a:ln w="57150">
            <a:solidFill>
              <a:srgbClr val="32ADB0"/>
            </a:solidFill>
          </a:ln>
        </p:spPr>
        <p:txBody>
          <a:bodyPr wrap="none" rtlCol="0">
            <a:spAutoFit/>
          </a:bodyPr>
          <a:lstStyle/>
          <a:p>
            <a:r>
              <a:rPr lang="en-GB" sz="2400"/>
              <a:t>RESILIENT SCHOOLS UNIVERSAL OFFER</a:t>
            </a:r>
          </a:p>
        </p:txBody>
      </p:sp>
      <p:pic>
        <p:nvPicPr>
          <p:cNvPr id="5" name="Picture 4" descr="Work tools on a red background">
            <a:extLst>
              <a:ext uri="{FF2B5EF4-FFF2-40B4-BE49-F238E27FC236}">
                <a16:creationId xmlns:a16="http://schemas.microsoft.com/office/drawing/2014/main" id="{2BD5AB68-2790-1B59-6C66-AEDB38C0E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15024">
            <a:off x="9063274" y="1963288"/>
            <a:ext cx="2490177" cy="1008112"/>
          </a:xfrm>
          <a:prstGeom prst="rect">
            <a:avLst/>
          </a:prstGeom>
          <a:effectLst>
            <a:glow rad="127000">
              <a:srgbClr val="32ADB0"/>
            </a:glow>
          </a:effectLst>
        </p:spPr>
      </p:pic>
      <p:sp>
        <p:nvSpPr>
          <p:cNvPr id="7" name="TextBox 6">
            <a:extLst>
              <a:ext uri="{FF2B5EF4-FFF2-40B4-BE49-F238E27FC236}">
                <a16:creationId xmlns:a16="http://schemas.microsoft.com/office/drawing/2014/main" id="{3D3084AE-C954-1E14-B5E9-3C826B4A8537}"/>
              </a:ext>
            </a:extLst>
          </p:cNvPr>
          <p:cNvSpPr txBox="1"/>
          <p:nvPr/>
        </p:nvSpPr>
        <p:spPr>
          <a:xfrm rot="20497321">
            <a:off x="2557848" y="5378778"/>
            <a:ext cx="3974165" cy="707886"/>
          </a:xfrm>
          <a:prstGeom prst="rect">
            <a:avLst/>
          </a:prstGeom>
          <a:noFill/>
          <a:ln>
            <a:solidFill>
              <a:schemeClr val="accent4">
                <a:lumMod val="75000"/>
              </a:schemeClr>
            </a:solidFill>
          </a:ln>
        </p:spPr>
        <p:txBody>
          <a:bodyPr wrap="none" rtlCol="0">
            <a:spAutoFit/>
          </a:bodyPr>
          <a:lstStyle/>
          <a:p>
            <a:r>
              <a:rPr lang="en-GB" sz="2000" b="1"/>
              <a:t>Evidence of being a Resilient School</a:t>
            </a:r>
          </a:p>
          <a:p>
            <a:endParaRPr lang="en-GB" sz="2000" b="1"/>
          </a:p>
        </p:txBody>
      </p:sp>
      <p:pic>
        <p:nvPicPr>
          <p:cNvPr id="9" name="Picture 8" descr="A logo for a school&#10;&#10;Description automatically generated">
            <a:extLst>
              <a:ext uri="{FF2B5EF4-FFF2-40B4-BE49-F238E27FC236}">
                <a16:creationId xmlns:a16="http://schemas.microsoft.com/office/drawing/2014/main" id="{5C36CB85-C89D-71AB-84FA-8D1E9F7C6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963038">
            <a:off x="4381319" y="5651611"/>
            <a:ext cx="614549" cy="469761"/>
          </a:xfrm>
          <a:prstGeom prst="rect">
            <a:avLst/>
          </a:prstGeom>
        </p:spPr>
      </p:pic>
    </p:spTree>
    <p:extLst>
      <p:ext uri="{BB962C8B-B14F-4D97-AF65-F5344CB8AC3E}">
        <p14:creationId xmlns:p14="http://schemas.microsoft.com/office/powerpoint/2010/main" val="398893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0A26FE-34E0-47C5-AEC7-5C56A60AB990}"/>
              </a:ext>
            </a:extLst>
          </p:cNvPr>
          <p:cNvGrpSpPr/>
          <p:nvPr/>
        </p:nvGrpSpPr>
        <p:grpSpPr>
          <a:xfrm>
            <a:off x="1415480" y="2431680"/>
            <a:ext cx="4608512" cy="4104456"/>
            <a:chOff x="2992619" y="1032469"/>
            <a:chExt cx="6226612" cy="5545474"/>
          </a:xfrm>
        </p:grpSpPr>
        <p:sp>
          <p:nvSpPr>
            <p:cNvPr id="3" name="Oval 2">
              <a:extLst>
                <a:ext uri="{FF2B5EF4-FFF2-40B4-BE49-F238E27FC236}">
                  <a16:creationId xmlns:a16="http://schemas.microsoft.com/office/drawing/2014/main" id="{48CC2582-3B3F-4EA7-A2F0-43F1438F856F}"/>
                </a:ext>
              </a:extLst>
            </p:cNvPr>
            <p:cNvSpPr>
              <a:spLocks noChangeAspect="1"/>
            </p:cNvSpPr>
            <p:nvPr/>
          </p:nvSpPr>
          <p:spPr>
            <a:xfrm>
              <a:off x="3396000" y="1177943"/>
              <a:ext cx="5400000" cy="5400000"/>
            </a:xfrm>
            <a:prstGeom prst="ellipse">
              <a:avLst/>
            </a:prstGeom>
            <a:solidFill>
              <a:srgbClr val="78B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latin typeface="Open Sans" panose="020B0606030504020204" pitchFamily="34" charset="0"/>
                  <a:ea typeface="Open Sans" panose="020B0606030504020204" pitchFamily="34" charset="0"/>
                  <a:cs typeface="Open Sans" panose="020B0606030504020204" pitchFamily="34" charset="0"/>
                </a:rPr>
                <a:t>on, anger </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4" name="Oval 3">
              <a:extLst>
                <a:ext uri="{FF2B5EF4-FFF2-40B4-BE49-F238E27FC236}">
                  <a16:creationId xmlns:a16="http://schemas.microsoft.com/office/drawing/2014/main" id="{9600A292-3896-42BA-9029-308716E8E03F}"/>
                </a:ext>
              </a:extLst>
            </p:cNvPr>
            <p:cNvSpPr>
              <a:spLocks noChangeAspect="1"/>
            </p:cNvSpPr>
            <p:nvPr/>
          </p:nvSpPr>
          <p:spPr>
            <a:xfrm>
              <a:off x="4836000" y="2617943"/>
              <a:ext cx="2520000" cy="2520000"/>
            </a:xfrm>
            <a:prstGeom prst="ellipse">
              <a:avLst/>
            </a:prstGeom>
            <a:solidFill>
              <a:srgbClr val="293C6C"/>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269431F3-3D10-47EB-BD46-3CD9E80E4C93}"/>
                </a:ext>
              </a:extLst>
            </p:cNvPr>
            <p:cNvCxnSpPr>
              <a:stCxn id="4" idx="0"/>
            </p:cNvCxnSpPr>
            <p:nvPr/>
          </p:nvCxnSpPr>
          <p:spPr>
            <a:xfrm flipV="1">
              <a:off x="6096000" y="1032469"/>
              <a:ext cx="0" cy="158547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702E860-E58C-45B6-BD60-179C5E8DE052}"/>
                </a:ext>
              </a:extLst>
            </p:cNvPr>
            <p:cNvCxnSpPr>
              <a:cxnSpLocks/>
            </p:cNvCxnSpPr>
            <p:nvPr/>
          </p:nvCxnSpPr>
          <p:spPr>
            <a:xfrm flipV="1">
              <a:off x="7057292" y="2121877"/>
              <a:ext cx="1242646" cy="9335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93DAAF-E227-404E-898C-4AEC296460D1}"/>
                </a:ext>
              </a:extLst>
            </p:cNvPr>
            <p:cNvCxnSpPr>
              <a:cxnSpLocks/>
            </p:cNvCxnSpPr>
            <p:nvPr/>
          </p:nvCxnSpPr>
          <p:spPr>
            <a:xfrm>
              <a:off x="7367723" y="4127217"/>
              <a:ext cx="1416554" cy="3275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65E708E-FF27-4CB1-8AAA-6D55AA77313C}"/>
                </a:ext>
              </a:extLst>
            </p:cNvPr>
            <p:cNvCxnSpPr>
              <a:cxnSpLocks/>
            </p:cNvCxnSpPr>
            <p:nvPr/>
          </p:nvCxnSpPr>
          <p:spPr>
            <a:xfrm flipH="1" flipV="1">
              <a:off x="6670431" y="4992469"/>
              <a:ext cx="720738" cy="13848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811F96F-E05B-4022-9CE7-D2D4C20EA548}"/>
                </a:ext>
              </a:extLst>
            </p:cNvPr>
            <p:cNvCxnSpPr>
              <a:cxnSpLocks/>
            </p:cNvCxnSpPr>
            <p:nvPr/>
          </p:nvCxnSpPr>
          <p:spPr>
            <a:xfrm flipV="1">
              <a:off x="4859446" y="4992469"/>
              <a:ext cx="662123" cy="13848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A7A89C-E316-4493-B586-E7CF216C90F1}"/>
                </a:ext>
              </a:extLst>
            </p:cNvPr>
            <p:cNvCxnSpPr>
              <a:cxnSpLocks/>
            </p:cNvCxnSpPr>
            <p:nvPr/>
          </p:nvCxnSpPr>
          <p:spPr>
            <a:xfrm flipV="1">
              <a:off x="3374684" y="4122884"/>
              <a:ext cx="1449593" cy="3553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8181B6-0379-4E68-B214-5385F2F8BEED}"/>
                </a:ext>
              </a:extLst>
            </p:cNvPr>
            <p:cNvCxnSpPr>
              <a:cxnSpLocks/>
            </p:cNvCxnSpPr>
            <p:nvPr/>
          </p:nvCxnSpPr>
          <p:spPr>
            <a:xfrm flipH="1" flipV="1">
              <a:off x="3985846" y="2121878"/>
              <a:ext cx="1113692" cy="93351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FD1F681-5F90-4D15-9735-DE9E8E804778}"/>
                </a:ext>
              </a:extLst>
            </p:cNvPr>
            <p:cNvSpPr txBox="1"/>
            <p:nvPr/>
          </p:nvSpPr>
          <p:spPr>
            <a:xfrm>
              <a:off x="5821993" y="1486888"/>
              <a:ext cx="2380467" cy="1247498"/>
            </a:xfrm>
            <a:prstGeom prst="rect">
              <a:avLst/>
            </a:prstGeom>
            <a:noFill/>
          </p:spPr>
          <p:txBody>
            <a:bodyPr wrap="square">
              <a:spAutoFit/>
            </a:bodyPr>
            <a:lstStyle/>
            <a:p>
              <a:pPr algn="ctr"/>
              <a:r>
                <a:rPr lang="en-US" sz="900" b="1">
                  <a:latin typeface="Open Sans" panose="020B0606030504020204" pitchFamily="34" charset="0"/>
                  <a:ea typeface="Open Sans" panose="020B0606030504020204" pitchFamily="34" charset="0"/>
                  <a:cs typeface="Open Sans" panose="020B0606030504020204" pitchFamily="34" charset="0"/>
                </a:rPr>
                <a:t>Curriculum,</a:t>
              </a:r>
            </a:p>
            <a:p>
              <a:pPr algn="ctr"/>
              <a:r>
                <a:rPr lang="en-US" sz="900" b="1">
                  <a:latin typeface="Open Sans" panose="020B0606030504020204" pitchFamily="34" charset="0"/>
                  <a:ea typeface="Open Sans" panose="020B0606030504020204" pitchFamily="34" charset="0"/>
                  <a:cs typeface="Open Sans" panose="020B0606030504020204" pitchFamily="34" charset="0"/>
                </a:rPr>
                <a:t>teaching and</a:t>
              </a:r>
            </a:p>
            <a:p>
              <a:pPr algn="ctr"/>
              <a:r>
                <a:rPr lang="en-US" sz="900" b="1">
                  <a:latin typeface="Open Sans" panose="020B0606030504020204" pitchFamily="34" charset="0"/>
                  <a:ea typeface="Open Sans" panose="020B0606030504020204" pitchFamily="34" charset="0"/>
                  <a:cs typeface="Open Sans" panose="020B0606030504020204" pitchFamily="34" charset="0"/>
                </a:rPr>
                <a:t>learning </a:t>
              </a:r>
              <a:r>
                <a:rPr lang="en-US" sz="900">
                  <a:latin typeface="Open Sans" panose="020B0606030504020204" pitchFamily="34" charset="0"/>
                  <a:ea typeface="Open Sans" panose="020B0606030504020204" pitchFamily="34" charset="0"/>
                  <a:cs typeface="Open Sans" panose="020B0606030504020204" pitchFamily="34" charset="0"/>
                </a:rPr>
                <a:t>to promote</a:t>
              </a:r>
            </a:p>
            <a:p>
              <a:pPr algn="ctr"/>
              <a:r>
                <a:rPr lang="en-US" sz="900">
                  <a:latin typeface="Open Sans" panose="020B0606030504020204" pitchFamily="34" charset="0"/>
                  <a:ea typeface="Open Sans" panose="020B0606030504020204" pitchFamily="34" charset="0"/>
                  <a:cs typeface="Open Sans" panose="020B0606030504020204" pitchFamily="34" charset="0"/>
                </a:rPr>
                <a:t>resilience and support</a:t>
              </a:r>
            </a:p>
            <a:p>
              <a:pPr algn="ctr"/>
              <a:r>
                <a:rPr lang="en-US" sz="900">
                  <a:latin typeface="Open Sans" panose="020B0606030504020204" pitchFamily="34" charset="0"/>
                  <a:ea typeface="Open Sans" panose="020B0606030504020204" pitchFamily="34" charset="0"/>
                  <a:cs typeface="Open Sans" panose="020B0606030504020204" pitchFamily="34" charset="0"/>
                </a:rPr>
                <a:t>social and emotional</a:t>
              </a:r>
            </a:p>
            <a:p>
              <a:pPr algn="ctr"/>
              <a:r>
                <a:rPr lang="en-US" sz="900">
                  <a:latin typeface="Open Sans" panose="020B0606030504020204" pitchFamily="34" charset="0"/>
                  <a:ea typeface="Open Sans" panose="020B0606030504020204" pitchFamily="34" charset="0"/>
                  <a:cs typeface="Open Sans" panose="020B0606030504020204" pitchFamily="34" charset="0"/>
                </a:rPr>
                <a:t>learning</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4610EF5B-FA85-440D-B8DD-CBBC5923E5DA}"/>
                </a:ext>
              </a:extLst>
            </p:cNvPr>
            <p:cNvSpPr txBox="1"/>
            <p:nvPr/>
          </p:nvSpPr>
          <p:spPr>
            <a:xfrm>
              <a:off x="6838764" y="3027369"/>
              <a:ext cx="2380467" cy="873249"/>
            </a:xfrm>
            <a:prstGeom prst="rect">
              <a:avLst/>
            </a:prstGeom>
            <a:noFill/>
          </p:spPr>
          <p:txBody>
            <a:bodyPr wrap="square">
              <a:spAutoFit/>
            </a:bodyPr>
            <a:lstStyle/>
            <a:p>
              <a:pPr algn="ctr"/>
              <a:r>
                <a:rPr lang="en-US" sz="900">
                  <a:latin typeface="Open Sans" panose="020B0606030504020204" pitchFamily="34" charset="0"/>
                  <a:ea typeface="Open Sans" panose="020B0606030504020204" pitchFamily="34" charset="0"/>
                  <a:cs typeface="Open Sans" panose="020B0606030504020204" pitchFamily="34" charset="0"/>
                </a:rPr>
                <a:t>Enabling</a:t>
              </a:r>
            </a:p>
            <a:p>
              <a:pPr algn="ctr"/>
              <a:r>
                <a:rPr lang="en-US" sz="900" b="1">
                  <a:latin typeface="Open Sans" panose="020B0606030504020204" pitchFamily="34" charset="0"/>
                  <a:ea typeface="Open Sans" panose="020B0606030504020204" pitchFamily="34" charset="0"/>
                  <a:cs typeface="Open Sans" panose="020B0606030504020204" pitchFamily="34" charset="0"/>
                </a:rPr>
                <a:t>student voice</a:t>
              </a:r>
            </a:p>
            <a:p>
              <a:pPr algn="ctr"/>
              <a:r>
                <a:rPr lang="en-US" sz="900">
                  <a:latin typeface="Open Sans" panose="020B0606030504020204" pitchFamily="34" charset="0"/>
                  <a:ea typeface="Open Sans" panose="020B0606030504020204" pitchFamily="34" charset="0"/>
                  <a:cs typeface="Open Sans" panose="020B0606030504020204" pitchFamily="34" charset="0"/>
                </a:rPr>
                <a:t>to influence</a:t>
              </a:r>
            </a:p>
            <a:p>
              <a:pPr algn="ctr"/>
              <a:r>
                <a:rPr lang="en-US" sz="900">
                  <a:latin typeface="Open Sans" panose="020B0606030504020204" pitchFamily="34" charset="0"/>
                  <a:ea typeface="Open Sans" panose="020B0606030504020204" pitchFamily="34" charset="0"/>
                  <a:cs typeface="Open Sans" panose="020B0606030504020204" pitchFamily="34" charset="0"/>
                </a:rPr>
                <a:t>decisions</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0C36D1E6-3A86-42EF-BDD2-80D9046C7538}"/>
                </a:ext>
              </a:extLst>
            </p:cNvPr>
            <p:cNvSpPr txBox="1"/>
            <p:nvPr/>
          </p:nvSpPr>
          <p:spPr>
            <a:xfrm>
              <a:off x="6436847" y="4550962"/>
              <a:ext cx="2380467" cy="1060373"/>
            </a:xfrm>
            <a:prstGeom prst="rect">
              <a:avLst/>
            </a:prstGeom>
            <a:noFill/>
          </p:spPr>
          <p:txBody>
            <a:bodyPr wrap="square">
              <a:spAutoFit/>
            </a:bodyPr>
            <a:lstStyle/>
            <a:p>
              <a:pPr algn="ctr"/>
              <a:r>
                <a:rPr lang="en-US" sz="900" b="1">
                  <a:latin typeface="Open Sans" panose="020B0606030504020204" pitchFamily="34" charset="0"/>
                  <a:ea typeface="Open Sans" panose="020B0606030504020204" pitchFamily="34" charset="0"/>
                  <a:cs typeface="Open Sans" panose="020B0606030504020204" pitchFamily="34" charset="0"/>
                </a:rPr>
                <a:t>Staff</a:t>
              </a:r>
            </a:p>
            <a:p>
              <a:pPr algn="ctr"/>
              <a:r>
                <a:rPr lang="en-US" sz="900" b="1">
                  <a:latin typeface="Open Sans" panose="020B0606030504020204" pitchFamily="34" charset="0"/>
                  <a:ea typeface="Open Sans" panose="020B0606030504020204" pitchFamily="34" charset="0"/>
                  <a:cs typeface="Open Sans" panose="020B0606030504020204" pitchFamily="34" charset="0"/>
                </a:rPr>
                <a:t>development</a:t>
              </a:r>
            </a:p>
            <a:p>
              <a:pPr algn="ctr"/>
              <a:r>
                <a:rPr lang="en-US" sz="900">
                  <a:latin typeface="Open Sans" panose="020B0606030504020204" pitchFamily="34" charset="0"/>
                  <a:ea typeface="Open Sans" panose="020B0606030504020204" pitchFamily="34" charset="0"/>
                  <a:cs typeface="Open Sans" panose="020B0606030504020204" pitchFamily="34" charset="0"/>
                </a:rPr>
                <a:t>to support their own</a:t>
              </a:r>
            </a:p>
            <a:p>
              <a:pPr algn="ctr"/>
              <a:r>
                <a:rPr lang="en-US" sz="900">
                  <a:latin typeface="Open Sans" panose="020B0606030504020204" pitchFamily="34" charset="0"/>
                  <a:ea typeface="Open Sans" panose="020B0606030504020204" pitchFamily="34" charset="0"/>
                  <a:cs typeface="Open Sans" panose="020B0606030504020204" pitchFamily="34" charset="0"/>
                </a:rPr>
                <a:t>wellbeing and that</a:t>
              </a:r>
            </a:p>
            <a:p>
              <a:pPr algn="ctr"/>
              <a:r>
                <a:rPr lang="en-US" sz="900">
                  <a:latin typeface="Open Sans" panose="020B0606030504020204" pitchFamily="34" charset="0"/>
                  <a:ea typeface="Open Sans" panose="020B0606030504020204" pitchFamily="34" charset="0"/>
                  <a:cs typeface="Open Sans" panose="020B0606030504020204" pitchFamily="34" charset="0"/>
                </a:rPr>
                <a:t>of students</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C3061B8-E6E1-4DAF-BEFA-A3C51ADC1365}"/>
                </a:ext>
              </a:extLst>
            </p:cNvPr>
            <p:cNvSpPr txBox="1"/>
            <p:nvPr/>
          </p:nvSpPr>
          <p:spPr>
            <a:xfrm>
              <a:off x="4905765" y="5567878"/>
              <a:ext cx="2380467" cy="686123"/>
            </a:xfrm>
            <a:prstGeom prst="rect">
              <a:avLst/>
            </a:prstGeom>
            <a:noFill/>
          </p:spPr>
          <p:txBody>
            <a:bodyPr wrap="square">
              <a:spAutoFit/>
            </a:bodyPr>
            <a:lstStyle/>
            <a:p>
              <a:pPr algn="ctr"/>
              <a:r>
                <a:rPr lang="en-US" sz="900" b="1">
                  <a:latin typeface="Open Sans" panose="020B0606030504020204" pitchFamily="34" charset="0"/>
                  <a:ea typeface="Open Sans" panose="020B0606030504020204" pitchFamily="34" charset="0"/>
                  <a:cs typeface="Open Sans" panose="020B0606030504020204" pitchFamily="34" charset="0"/>
                </a:rPr>
                <a:t>Identify need and</a:t>
              </a:r>
            </a:p>
            <a:p>
              <a:pPr algn="ctr"/>
              <a:r>
                <a:rPr lang="en-US" sz="900" b="1">
                  <a:latin typeface="Open Sans" panose="020B0606030504020204" pitchFamily="34" charset="0"/>
                  <a:ea typeface="Open Sans" panose="020B0606030504020204" pitchFamily="34" charset="0"/>
                  <a:cs typeface="Open Sans" panose="020B0606030504020204" pitchFamily="34" charset="0"/>
                </a:rPr>
                <a:t>monitoring impact </a:t>
              </a:r>
              <a:r>
                <a:rPr lang="en-US" sz="900">
                  <a:latin typeface="Open Sans" panose="020B0606030504020204" pitchFamily="34" charset="0"/>
                  <a:ea typeface="Open Sans" panose="020B0606030504020204" pitchFamily="34" charset="0"/>
                  <a:cs typeface="Open Sans" panose="020B0606030504020204" pitchFamily="34" charset="0"/>
                </a:rPr>
                <a:t>of</a:t>
              </a:r>
            </a:p>
            <a:p>
              <a:pPr algn="ctr"/>
              <a:r>
                <a:rPr lang="en-US" sz="900">
                  <a:latin typeface="Open Sans" panose="020B0606030504020204" pitchFamily="34" charset="0"/>
                  <a:ea typeface="Open Sans" panose="020B0606030504020204" pitchFamily="34" charset="0"/>
                  <a:cs typeface="Open Sans" panose="020B0606030504020204" pitchFamily="34" charset="0"/>
                </a:rPr>
                <a:t>interventions</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A6F2ACC7-4054-43BC-AD93-35EC6086D8C4}"/>
                </a:ext>
              </a:extLst>
            </p:cNvPr>
            <p:cNvSpPr txBox="1"/>
            <p:nvPr/>
          </p:nvSpPr>
          <p:spPr>
            <a:xfrm>
              <a:off x="3329548" y="4766277"/>
              <a:ext cx="2380467" cy="498999"/>
            </a:xfrm>
            <a:prstGeom prst="rect">
              <a:avLst/>
            </a:prstGeom>
            <a:noFill/>
          </p:spPr>
          <p:txBody>
            <a:bodyPr wrap="square">
              <a:spAutoFit/>
            </a:bodyPr>
            <a:lstStyle/>
            <a:p>
              <a:pPr algn="ctr"/>
              <a:r>
                <a:rPr lang="en-US" sz="900" b="1">
                  <a:latin typeface="Open Sans" panose="020B0606030504020204" pitchFamily="34" charset="0"/>
                  <a:ea typeface="Open Sans" panose="020B0606030504020204" pitchFamily="34" charset="0"/>
                  <a:cs typeface="Open Sans" panose="020B0606030504020204" pitchFamily="34" charset="0"/>
                </a:rPr>
                <a:t>Working with</a:t>
              </a:r>
            </a:p>
            <a:p>
              <a:pPr algn="ctr"/>
              <a:r>
                <a:rPr lang="en-US" sz="900" b="1">
                  <a:latin typeface="Open Sans" panose="020B0606030504020204" pitchFamily="34" charset="0"/>
                  <a:ea typeface="Open Sans" panose="020B0606030504020204" pitchFamily="34" charset="0"/>
                  <a:cs typeface="Open Sans" panose="020B0606030504020204" pitchFamily="34" charset="0"/>
                </a:rPr>
                <a:t>parents/carers</a:t>
              </a:r>
              <a:endParaRPr lang="en-GB" sz="900" b="1">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E450CBF-1E34-4077-9102-5333C7133D4F}"/>
                </a:ext>
              </a:extLst>
            </p:cNvPr>
            <p:cNvSpPr txBox="1"/>
            <p:nvPr/>
          </p:nvSpPr>
          <p:spPr>
            <a:xfrm>
              <a:off x="2992619" y="3009001"/>
              <a:ext cx="2380467" cy="873249"/>
            </a:xfrm>
            <a:prstGeom prst="rect">
              <a:avLst/>
            </a:prstGeom>
            <a:noFill/>
          </p:spPr>
          <p:txBody>
            <a:bodyPr wrap="square">
              <a:spAutoFit/>
            </a:bodyPr>
            <a:lstStyle/>
            <a:p>
              <a:pPr algn="ctr"/>
              <a:r>
                <a:rPr lang="en-US" sz="900" b="1">
                  <a:latin typeface="Open Sans" panose="020B0606030504020204" pitchFamily="34" charset="0"/>
                  <a:ea typeface="Open Sans" panose="020B0606030504020204" pitchFamily="34" charset="0"/>
                  <a:cs typeface="Open Sans" panose="020B0606030504020204" pitchFamily="34" charset="0"/>
                </a:rPr>
                <a:t>Targeted</a:t>
              </a:r>
            </a:p>
            <a:p>
              <a:pPr algn="ctr"/>
              <a:r>
                <a:rPr lang="en-US" sz="900" b="1">
                  <a:latin typeface="Open Sans" panose="020B0606030504020204" pitchFamily="34" charset="0"/>
                  <a:ea typeface="Open Sans" panose="020B0606030504020204" pitchFamily="34" charset="0"/>
                  <a:cs typeface="Open Sans" panose="020B0606030504020204" pitchFamily="34" charset="0"/>
                </a:rPr>
                <a:t>support </a:t>
              </a:r>
              <a:r>
                <a:rPr lang="en-US" sz="900">
                  <a:latin typeface="Open Sans" panose="020B0606030504020204" pitchFamily="34" charset="0"/>
                  <a:ea typeface="Open Sans" panose="020B0606030504020204" pitchFamily="34" charset="0"/>
                  <a:cs typeface="Open Sans" panose="020B0606030504020204" pitchFamily="34" charset="0"/>
                </a:rPr>
                <a:t>and</a:t>
              </a:r>
            </a:p>
            <a:p>
              <a:pPr algn="ctr"/>
              <a:r>
                <a:rPr lang="en-US" sz="900">
                  <a:latin typeface="Open Sans" panose="020B0606030504020204" pitchFamily="34" charset="0"/>
                  <a:ea typeface="Open Sans" panose="020B0606030504020204" pitchFamily="34" charset="0"/>
                  <a:cs typeface="Open Sans" panose="020B0606030504020204" pitchFamily="34" charset="0"/>
                </a:rPr>
                <a:t>Appropriate</a:t>
              </a:r>
            </a:p>
            <a:p>
              <a:pPr algn="ctr"/>
              <a:r>
                <a:rPr lang="en-US" sz="900">
                  <a:latin typeface="Open Sans" panose="020B0606030504020204" pitchFamily="34" charset="0"/>
                  <a:ea typeface="Open Sans" panose="020B0606030504020204" pitchFamily="34" charset="0"/>
                  <a:cs typeface="Open Sans" panose="020B0606030504020204" pitchFamily="34" charset="0"/>
                </a:rPr>
                <a:t>referral</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304DDB3-6F25-41AB-8DBB-57D9A0D8073F}"/>
                </a:ext>
              </a:extLst>
            </p:cNvPr>
            <p:cNvSpPr txBox="1"/>
            <p:nvPr/>
          </p:nvSpPr>
          <p:spPr>
            <a:xfrm>
              <a:off x="4028494" y="1632474"/>
              <a:ext cx="2380467" cy="873249"/>
            </a:xfrm>
            <a:prstGeom prst="rect">
              <a:avLst/>
            </a:prstGeom>
            <a:noFill/>
          </p:spPr>
          <p:txBody>
            <a:bodyPr wrap="square">
              <a:spAutoFit/>
            </a:bodyPr>
            <a:lstStyle/>
            <a:p>
              <a:pPr algn="ctr"/>
              <a:r>
                <a:rPr lang="en-US" sz="900">
                  <a:latin typeface="Open Sans" panose="020B0606030504020204" pitchFamily="34" charset="0"/>
                  <a:ea typeface="Open Sans" panose="020B0606030504020204" pitchFamily="34" charset="0"/>
                  <a:cs typeface="Open Sans" panose="020B0606030504020204" pitchFamily="34" charset="0"/>
                </a:rPr>
                <a:t>An </a:t>
              </a:r>
              <a:r>
                <a:rPr lang="en-US" sz="900" b="1">
                  <a:latin typeface="Open Sans" panose="020B0606030504020204" pitchFamily="34" charset="0"/>
                  <a:ea typeface="Open Sans" panose="020B0606030504020204" pitchFamily="34" charset="0"/>
                  <a:cs typeface="Open Sans" panose="020B0606030504020204" pitchFamily="34" charset="0"/>
                </a:rPr>
                <a:t>ethos and</a:t>
              </a:r>
            </a:p>
            <a:p>
              <a:pPr algn="ctr"/>
              <a:r>
                <a:rPr lang="en-US" sz="900" b="1">
                  <a:latin typeface="Open Sans" panose="020B0606030504020204" pitchFamily="34" charset="0"/>
                  <a:ea typeface="Open Sans" panose="020B0606030504020204" pitchFamily="34" charset="0"/>
                  <a:cs typeface="Open Sans" panose="020B0606030504020204" pitchFamily="34" charset="0"/>
                </a:rPr>
                <a:t>environment </a:t>
              </a:r>
              <a:r>
                <a:rPr lang="en-US" sz="900">
                  <a:latin typeface="Open Sans" panose="020B0606030504020204" pitchFamily="34" charset="0"/>
                  <a:ea typeface="Open Sans" panose="020B0606030504020204" pitchFamily="34" charset="0"/>
                  <a:cs typeface="Open Sans" panose="020B0606030504020204" pitchFamily="34" charset="0"/>
                </a:rPr>
                <a:t>that</a:t>
              </a:r>
            </a:p>
            <a:p>
              <a:pPr algn="ctr"/>
              <a:r>
                <a:rPr lang="en-US" sz="900">
                  <a:latin typeface="Open Sans" panose="020B0606030504020204" pitchFamily="34" charset="0"/>
                  <a:ea typeface="Open Sans" panose="020B0606030504020204" pitchFamily="34" charset="0"/>
                  <a:cs typeface="Open Sans" panose="020B0606030504020204" pitchFamily="34" charset="0"/>
                </a:rPr>
                <a:t>Promotes respect</a:t>
              </a:r>
            </a:p>
            <a:p>
              <a:pPr algn="ctr"/>
              <a:r>
                <a:rPr lang="en-US" sz="900">
                  <a:latin typeface="Open Sans" panose="020B0606030504020204" pitchFamily="34" charset="0"/>
                  <a:ea typeface="Open Sans" panose="020B0606030504020204" pitchFamily="34" charset="0"/>
                  <a:cs typeface="Open Sans" panose="020B0606030504020204" pitchFamily="34" charset="0"/>
                </a:rPr>
                <a:t>And values diversity</a:t>
              </a:r>
              <a:endParaRPr lang="en-GB" sz="90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8B89FC6B-C398-41E0-B0C7-5A5513A66060}"/>
                </a:ext>
              </a:extLst>
            </p:cNvPr>
            <p:cNvSpPr txBox="1"/>
            <p:nvPr/>
          </p:nvSpPr>
          <p:spPr>
            <a:xfrm>
              <a:off x="4845594" y="3519155"/>
              <a:ext cx="2506761" cy="1060373"/>
            </a:xfrm>
            <a:prstGeom prst="rect">
              <a:avLst/>
            </a:prstGeom>
            <a:noFill/>
          </p:spPr>
          <p:txBody>
            <a:bodyPr wrap="square">
              <a:spAutoFit/>
            </a:bodyPr>
            <a:lstStyle/>
            <a:p>
              <a:pPr algn="ctr"/>
              <a:r>
                <a:rPr lang="en-US" sz="900" b="1">
                  <a:solidFill>
                    <a:schemeClr val="bg1"/>
                  </a:solidFill>
                  <a:latin typeface="Open Sans" panose="020B0606030504020204" pitchFamily="34" charset="0"/>
                  <a:ea typeface="Open Sans" panose="020B0606030504020204" pitchFamily="34" charset="0"/>
                  <a:cs typeface="Open Sans" panose="020B0606030504020204" pitchFamily="34" charset="0"/>
                </a:rPr>
                <a:t>Leadership and management</a:t>
              </a:r>
            </a:p>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that supports and champions</a:t>
              </a:r>
            </a:p>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efforts to promote emotional</a:t>
              </a:r>
            </a:p>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health and wellbeing</a:t>
              </a:r>
              <a:endParaRPr lang="en-GB" sz="9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1" name="TextBox 20">
            <a:extLst>
              <a:ext uri="{FF2B5EF4-FFF2-40B4-BE49-F238E27FC236}">
                <a16:creationId xmlns:a16="http://schemas.microsoft.com/office/drawing/2014/main" id="{335B58EE-6A55-4EEE-A9C5-060307936429}"/>
              </a:ext>
            </a:extLst>
          </p:cNvPr>
          <p:cNvSpPr txBox="1"/>
          <p:nvPr/>
        </p:nvSpPr>
        <p:spPr>
          <a:xfrm>
            <a:off x="1851068" y="368874"/>
            <a:ext cx="6840760" cy="523220"/>
          </a:xfrm>
          <a:prstGeom prst="rect">
            <a:avLst/>
          </a:prstGeom>
          <a:solidFill>
            <a:srgbClr val="2ABBC6"/>
          </a:solidFill>
        </p:spPr>
        <p:txBody>
          <a:bodyPr wrap="square" rtlCol="0">
            <a:spAutoFit/>
          </a:bodyPr>
          <a:lstStyle/>
          <a:p>
            <a:pPr algn="ctr"/>
            <a:r>
              <a:rPr lang="en-GB" sz="2800">
                <a:solidFill>
                  <a:schemeClr val="bg1"/>
                </a:solidFill>
              </a:rPr>
              <a:t>AUDIT TOOL</a:t>
            </a:r>
          </a:p>
        </p:txBody>
      </p:sp>
      <p:sp>
        <p:nvSpPr>
          <p:cNvPr id="22" name="TextBox 21">
            <a:extLst>
              <a:ext uri="{FF2B5EF4-FFF2-40B4-BE49-F238E27FC236}">
                <a16:creationId xmlns:a16="http://schemas.microsoft.com/office/drawing/2014/main" id="{217E9954-840D-485F-A67A-A660133F8924}"/>
              </a:ext>
            </a:extLst>
          </p:cNvPr>
          <p:cNvSpPr txBox="1"/>
          <p:nvPr/>
        </p:nvSpPr>
        <p:spPr>
          <a:xfrm>
            <a:off x="2658576" y="1140929"/>
            <a:ext cx="4884674" cy="646331"/>
          </a:xfrm>
          <a:prstGeom prst="rect">
            <a:avLst/>
          </a:prstGeom>
          <a:noFill/>
          <a:ln w="38100">
            <a:solidFill>
              <a:srgbClr val="32ADB0"/>
            </a:solidFill>
          </a:ln>
        </p:spPr>
        <p:txBody>
          <a:bodyPr wrap="square">
            <a:spAutoFit/>
          </a:bodyPr>
          <a:lstStyle/>
          <a:p>
            <a:r>
              <a:rPr lang="en-GB" b="1">
                <a:latin typeface="Open Sans" panose="020B0606030504020204"/>
              </a:rPr>
              <a:t>This can underpin, reinforce a Whole School  approach – not replace it</a:t>
            </a:r>
            <a:r>
              <a:rPr lang="en-GB">
                <a:latin typeface="Open Sans" panose="020B0606030504020204"/>
              </a:rPr>
              <a:t>.</a:t>
            </a:r>
          </a:p>
        </p:txBody>
      </p:sp>
      <p:pic>
        <p:nvPicPr>
          <p:cNvPr id="23" name="Picture 4">
            <a:extLst>
              <a:ext uri="{FF2B5EF4-FFF2-40B4-BE49-F238E27FC236}">
                <a16:creationId xmlns:a16="http://schemas.microsoft.com/office/drawing/2014/main" id="{B7AEEC64-2433-471C-8817-B2076F4066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0932" y="188854"/>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a:extLst>
              <a:ext uri="{FF2B5EF4-FFF2-40B4-BE49-F238E27FC236}">
                <a16:creationId xmlns:a16="http://schemas.microsoft.com/office/drawing/2014/main" id="{079C4014-E521-44DA-A7C1-A9924DDE5D01}"/>
              </a:ext>
            </a:extLst>
          </p:cNvPr>
          <p:cNvSpPr txBox="1"/>
          <p:nvPr/>
        </p:nvSpPr>
        <p:spPr>
          <a:xfrm>
            <a:off x="5948874" y="3418873"/>
            <a:ext cx="4524634" cy="2308324"/>
          </a:xfrm>
          <a:prstGeom prst="rect">
            <a:avLst/>
          </a:prstGeom>
          <a:noFill/>
          <a:ln w="76200">
            <a:solidFill>
              <a:srgbClr val="92D050"/>
            </a:solidFill>
          </a:ln>
        </p:spPr>
        <p:txBody>
          <a:bodyPr wrap="square" rtlCol="0">
            <a:spAutoFit/>
          </a:bodyPr>
          <a:lstStyle/>
          <a:p>
            <a:pPr marL="285750" indent="-285750">
              <a:buFontTx/>
              <a:buChar char="-"/>
            </a:pPr>
            <a:r>
              <a:rPr lang="en-GB" sz="2400"/>
              <a:t>Looking at your key strengths</a:t>
            </a:r>
          </a:p>
          <a:p>
            <a:pPr marL="285750" indent="-285750">
              <a:buFontTx/>
              <a:buChar char="-"/>
            </a:pPr>
            <a:r>
              <a:rPr lang="en-GB" sz="2400"/>
              <a:t>Looking at your challenges</a:t>
            </a:r>
          </a:p>
          <a:p>
            <a:pPr marL="285750" indent="-285750">
              <a:buFontTx/>
              <a:buChar char="-"/>
            </a:pPr>
            <a:r>
              <a:rPr lang="en-GB" sz="2400"/>
              <a:t>Using as a reflective piece</a:t>
            </a:r>
          </a:p>
          <a:p>
            <a:pPr marL="285750" indent="-285750">
              <a:buFontTx/>
              <a:buChar char="-"/>
            </a:pPr>
            <a:r>
              <a:rPr lang="en-GB" sz="2400"/>
              <a:t>Enables and formalises the sharing of good practice between schools</a:t>
            </a:r>
          </a:p>
        </p:txBody>
      </p:sp>
      <p:pic>
        <p:nvPicPr>
          <p:cNvPr id="25" name="Picture 24" descr="A logo for a school&#10;&#10;Description automatically generated">
            <a:extLst>
              <a:ext uri="{FF2B5EF4-FFF2-40B4-BE49-F238E27FC236}">
                <a16:creationId xmlns:a16="http://schemas.microsoft.com/office/drawing/2014/main" id="{8CE86D0E-4E0A-FECC-BA70-FC417BE13DEF}"/>
              </a:ext>
            </a:extLst>
          </p:cNvPr>
          <p:cNvPicPr>
            <a:picLocks noChangeAspect="1"/>
          </p:cNvPicPr>
          <p:nvPr/>
        </p:nvPicPr>
        <p:blipFill>
          <a:blip r:embed="rId3"/>
          <a:stretch>
            <a:fillRect/>
          </a:stretch>
        </p:blipFill>
        <p:spPr>
          <a:xfrm>
            <a:off x="10344112" y="955951"/>
            <a:ext cx="933545" cy="917573"/>
          </a:xfrm>
          <a:prstGeom prst="rect">
            <a:avLst/>
          </a:prstGeom>
        </p:spPr>
      </p:pic>
      <p:pic>
        <p:nvPicPr>
          <p:cNvPr id="1026" name="Picture 2" descr="Healthy Schools Logo">
            <a:extLst>
              <a:ext uri="{FF2B5EF4-FFF2-40B4-BE49-F238E27FC236}">
                <a16:creationId xmlns:a16="http://schemas.microsoft.com/office/drawing/2014/main" id="{90943BBA-219B-FF4C-6C9D-8090AF7D6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4460" y="2074337"/>
            <a:ext cx="1991066" cy="13277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logo for a child care service&#10;&#10;Description automatically generated">
            <a:extLst>
              <a:ext uri="{FF2B5EF4-FFF2-40B4-BE49-F238E27FC236}">
                <a16:creationId xmlns:a16="http://schemas.microsoft.com/office/drawing/2014/main" id="{D37B27EE-FB65-BAAB-CF91-C21871CD1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724" y="1619498"/>
            <a:ext cx="1614837" cy="922301"/>
          </a:xfrm>
          <a:prstGeom prst="rect">
            <a:avLst/>
          </a:prstGeom>
          <a:noFill/>
        </p:spPr>
      </p:pic>
    </p:spTree>
    <p:extLst>
      <p:ext uri="{BB962C8B-B14F-4D97-AF65-F5344CB8AC3E}">
        <p14:creationId xmlns:p14="http://schemas.microsoft.com/office/powerpoint/2010/main" val="227069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3F44D2-4BA2-4B3D-8521-368F3A720B20}"/>
              </a:ext>
            </a:extLst>
          </p:cNvPr>
          <p:cNvGraphicFramePr>
            <a:graphicFrameLocks noGrp="1"/>
          </p:cNvGraphicFramePr>
          <p:nvPr/>
        </p:nvGraphicFramePr>
        <p:xfrm>
          <a:off x="1703512" y="3212976"/>
          <a:ext cx="8856984" cy="3540562"/>
        </p:xfrm>
        <a:graphic>
          <a:graphicData uri="http://schemas.openxmlformats.org/drawingml/2006/table">
            <a:tbl>
              <a:tblPr firstRow="1" firstCol="1" bandRow="1">
                <a:tableStyleId>{5C22544A-7EE6-4342-B048-85BDC9FD1C3A}</a:tableStyleId>
              </a:tblPr>
              <a:tblGrid>
                <a:gridCol w="8856984">
                  <a:extLst>
                    <a:ext uri="{9D8B030D-6E8A-4147-A177-3AD203B41FA5}">
                      <a16:colId xmlns:a16="http://schemas.microsoft.com/office/drawing/2014/main" val="2317093010"/>
                    </a:ext>
                  </a:extLst>
                </a:gridCol>
              </a:tblGrid>
              <a:tr h="3540562">
                <a:tc>
                  <a:txBody>
                    <a:bodyPr/>
                    <a:lstStyle/>
                    <a:p>
                      <a:pPr>
                        <a:spcAft>
                          <a:spcPts val="0"/>
                        </a:spcAft>
                      </a:pPr>
                      <a:r>
                        <a:rPr lang="en-GB" sz="1800">
                          <a:solidFill>
                            <a:schemeClr val="tx1"/>
                          </a:solidFill>
                          <a:effectLst/>
                          <a:highlight>
                            <a:srgbClr val="FFFF00"/>
                          </a:highlight>
                        </a:rPr>
                        <a:t>Links with the Ofsted Inspection Framework:  </a:t>
                      </a:r>
                      <a:r>
                        <a:rPr lang="en-GB" sz="1800">
                          <a:effectLst/>
                        </a:rPr>
                        <a:t>When inspecting the quality of leadership in and management of the school Ofsted inspectors should consider the effectiveness of monitoring and evaluation and the extent to which it is shared with governors. They should also consider how well the school meets the needs of all vulnerable groups of pupils.</a:t>
                      </a:r>
                    </a:p>
                    <a:p>
                      <a:pPr>
                        <a:lnSpc>
                          <a:spcPct val="115000"/>
                        </a:lnSpc>
                        <a:spcAft>
                          <a:spcPts val="0"/>
                        </a:spcAft>
                      </a:pPr>
                      <a:r>
                        <a:rPr lang="en-GB" sz="1800">
                          <a:effectLst/>
                        </a:rPr>
                        <a:t>Assessing and responding to the emotional health and wellbeing needs of children and learners, and taking steps to mitigate the impact this has on their capacity to learn could provide supportive evidence in relation to all key judgement areas: the achievement of pupils at the school, the quality of teaching in the school, the behaviour and safety of pupils at the school and the quality of leadership in and management of the school</a:t>
                      </a:r>
                      <a:r>
                        <a:rPr lang="en-GB" sz="1000">
                          <a:effectLst/>
                        </a:rPr>
                        <a: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3722" marR="63722" marT="0" marB="0">
                    <a:solidFill>
                      <a:srgbClr val="92D050"/>
                    </a:solidFill>
                  </a:tcPr>
                </a:tc>
                <a:extLst>
                  <a:ext uri="{0D108BD9-81ED-4DB2-BD59-A6C34878D82A}">
                    <a16:rowId xmlns:a16="http://schemas.microsoft.com/office/drawing/2014/main" val="2587993087"/>
                  </a:ext>
                </a:extLst>
              </a:tr>
            </a:tbl>
          </a:graphicData>
        </a:graphic>
      </p:graphicFrame>
      <p:sp>
        <p:nvSpPr>
          <p:cNvPr id="4" name="TextBox 3">
            <a:extLst>
              <a:ext uri="{FF2B5EF4-FFF2-40B4-BE49-F238E27FC236}">
                <a16:creationId xmlns:a16="http://schemas.microsoft.com/office/drawing/2014/main" id="{EF37D7BD-9E43-4E7C-9576-DF38D7716982}"/>
              </a:ext>
            </a:extLst>
          </p:cNvPr>
          <p:cNvSpPr txBox="1"/>
          <p:nvPr/>
        </p:nvSpPr>
        <p:spPr>
          <a:xfrm flipH="1">
            <a:off x="2567608" y="404665"/>
            <a:ext cx="6840760" cy="461665"/>
          </a:xfrm>
          <a:prstGeom prst="rect">
            <a:avLst/>
          </a:prstGeom>
          <a:solidFill>
            <a:srgbClr val="92D050"/>
          </a:solidFill>
        </p:spPr>
        <p:txBody>
          <a:bodyPr wrap="square" rtlCol="0">
            <a:spAutoFit/>
          </a:bodyPr>
          <a:lstStyle/>
          <a:p>
            <a:pPr algn="ctr"/>
            <a:r>
              <a:rPr lang="en-GB" sz="2400"/>
              <a:t>Identifying Need and Monitoring Impact </a:t>
            </a:r>
          </a:p>
        </p:txBody>
      </p:sp>
      <p:sp>
        <p:nvSpPr>
          <p:cNvPr id="6" name="TextBox 5">
            <a:extLst>
              <a:ext uri="{FF2B5EF4-FFF2-40B4-BE49-F238E27FC236}">
                <a16:creationId xmlns:a16="http://schemas.microsoft.com/office/drawing/2014/main" id="{DA488B34-30A1-40E5-921F-49697A555C6A}"/>
              </a:ext>
            </a:extLst>
          </p:cNvPr>
          <p:cNvSpPr txBox="1"/>
          <p:nvPr/>
        </p:nvSpPr>
        <p:spPr>
          <a:xfrm>
            <a:off x="2639616" y="1193307"/>
            <a:ext cx="6840760" cy="646331"/>
          </a:xfrm>
          <a:prstGeom prst="rect">
            <a:avLst/>
          </a:prstGeom>
          <a:solidFill>
            <a:schemeClr val="bg1"/>
          </a:solidFill>
          <a:ln w="57150">
            <a:solidFill>
              <a:srgbClr val="92D050"/>
            </a:solidFill>
          </a:ln>
        </p:spPr>
        <p:txBody>
          <a:bodyPr wrap="square" rtlCol="0">
            <a:spAutoFit/>
          </a:bodyPr>
          <a:lstStyle/>
          <a:p>
            <a:pPr algn="ctr"/>
            <a:r>
              <a:rPr lang="en-GB" b="1"/>
              <a:t>Key Question: </a:t>
            </a:r>
            <a:r>
              <a:rPr lang="en-GB"/>
              <a:t>How does the school or college assess the needs of students and the impact of interventions to improve wellbeing? </a:t>
            </a:r>
          </a:p>
        </p:txBody>
      </p:sp>
      <p:sp>
        <p:nvSpPr>
          <p:cNvPr id="3" name="TextBox 2">
            <a:extLst>
              <a:ext uri="{FF2B5EF4-FFF2-40B4-BE49-F238E27FC236}">
                <a16:creationId xmlns:a16="http://schemas.microsoft.com/office/drawing/2014/main" id="{85DF9466-9351-4768-B261-31643A296CC8}"/>
              </a:ext>
            </a:extLst>
          </p:cNvPr>
          <p:cNvSpPr txBox="1"/>
          <p:nvPr/>
        </p:nvSpPr>
        <p:spPr>
          <a:xfrm rot="21057051">
            <a:off x="4949410" y="2341640"/>
            <a:ext cx="377725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GB"/>
              <a:t>Key Question Example from Audit Tool</a:t>
            </a:r>
          </a:p>
        </p:txBody>
      </p:sp>
      <p:pic>
        <p:nvPicPr>
          <p:cNvPr id="5" name="Picture 4">
            <a:extLst>
              <a:ext uri="{FF2B5EF4-FFF2-40B4-BE49-F238E27FC236}">
                <a16:creationId xmlns:a16="http://schemas.microsoft.com/office/drawing/2014/main" id="{5E7CCCA8-DDD8-A8F0-91BF-507E0634E0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0932" y="188854"/>
            <a:ext cx="1460028" cy="360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9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rnet Introdution">
  <a:themeElements>
    <a:clrScheme name="">
      <a:dk1>
        <a:srgbClr val="636363"/>
      </a:dk1>
      <a:lt1>
        <a:srgbClr val="FFFFFF"/>
      </a:lt1>
      <a:dk2>
        <a:srgbClr val="000000"/>
      </a:dk2>
      <a:lt2>
        <a:srgbClr val="808080"/>
      </a:lt2>
      <a:accent1>
        <a:srgbClr val="8EAE20"/>
      </a:accent1>
      <a:accent2>
        <a:srgbClr val="333399"/>
      </a:accent2>
      <a:accent3>
        <a:srgbClr val="FFFFFF"/>
      </a:accent3>
      <a:accent4>
        <a:srgbClr val="535353"/>
      </a:accent4>
      <a:accent5>
        <a:srgbClr val="C6D3AB"/>
      </a:accent5>
      <a:accent6>
        <a:srgbClr val="2D2D8A"/>
      </a:accent6>
      <a:hlink>
        <a:srgbClr val="009999"/>
      </a:hlink>
      <a:folHlink>
        <a:srgbClr val="99CC00"/>
      </a:folHlink>
    </a:clrScheme>
    <a:fontScheme name="Barnet Introdution">
      <a:majorFont>
        <a:latin typeface="Georgia-Bold"/>
        <a:ea typeface="ヒラギノ明朝 ProN W6"/>
        <a:cs typeface="ヒラギノ明朝 ProN W6"/>
      </a:majorFont>
      <a:minorFont>
        <a:latin typeface="Arial-BoldM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EAE20"/>
        </a:solidFill>
        <a:ln w="12700" cap="flat" cmpd="sng" algn="ctr">
          <a:solidFill>
            <a:srgbClr val="63636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636363"/>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8EAE20"/>
        </a:solidFill>
        <a:ln w="12700" cap="flat" cmpd="sng" algn="ctr">
          <a:solidFill>
            <a:srgbClr val="63636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636363"/>
            </a:solidFill>
            <a:effectLst/>
            <a:latin typeface="Arial" charset="0"/>
            <a:ea typeface="ヒラギノ角ゴ ProN W3" charset="0"/>
            <a:cs typeface="ヒラギノ角ゴ ProN W3" charset="0"/>
            <a:sym typeface="Arial" charset="0"/>
          </a:defRPr>
        </a:defPPr>
      </a:lstStyle>
    </a:lnDef>
  </a:objectDefaults>
  <a:extraClrSchemeLst>
    <a:extraClrScheme>
      <a:clrScheme name="Barnet Introdu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
  <a:themeElements>
    <a:clrScheme name="">
      <a:dk1>
        <a:srgbClr val="636363"/>
      </a:dk1>
      <a:lt1>
        <a:srgbClr val="FFFFFF"/>
      </a:lt1>
      <a:dk2>
        <a:srgbClr val="000000"/>
      </a:dk2>
      <a:lt2>
        <a:srgbClr val="808080"/>
      </a:lt2>
      <a:accent1>
        <a:srgbClr val="8EAE20"/>
      </a:accent1>
      <a:accent2>
        <a:srgbClr val="333399"/>
      </a:accent2>
      <a:accent3>
        <a:srgbClr val="FFFFFF"/>
      </a:accent3>
      <a:accent4>
        <a:srgbClr val="535353"/>
      </a:accent4>
      <a:accent5>
        <a:srgbClr val="C6D3AB"/>
      </a:accent5>
      <a:accent6>
        <a:srgbClr val="2D2D8A"/>
      </a:accent6>
      <a:hlink>
        <a:srgbClr val="009999"/>
      </a:hlink>
      <a:folHlink>
        <a:srgbClr val="99CC00"/>
      </a:folHlink>
    </a:clrScheme>
    <a:fontScheme name="Barnet Introdution">
      <a:majorFont>
        <a:latin typeface="Georgia-Bold"/>
        <a:ea typeface="ヒラギノ明朝 ProN W6"/>
        <a:cs typeface="ヒラギノ明朝 ProN W6"/>
      </a:majorFont>
      <a:minorFont>
        <a:latin typeface="Arial-BoldMT"/>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EAE20"/>
        </a:solidFill>
        <a:ln w="12700" cap="flat" cmpd="sng" algn="ctr">
          <a:solidFill>
            <a:srgbClr val="63636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636363"/>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8EAE20"/>
        </a:solidFill>
        <a:ln w="12700" cap="flat" cmpd="sng" algn="ctr">
          <a:solidFill>
            <a:srgbClr val="63636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rgbClr val="636363"/>
            </a:solidFill>
            <a:effectLst/>
            <a:latin typeface="Arial" charset="0"/>
            <a:ea typeface="ヒラギノ角ゴ ProN W3" charset="0"/>
            <a:cs typeface="ヒラギノ角ゴ ProN W3" charset="0"/>
            <a:sym typeface="Arial" charset="0"/>
          </a:defRPr>
        </a:defPPr>
      </a:lstStyle>
    </a:lnDef>
  </a:objectDefaults>
  <a:extraClrSchemeLst>
    <a:extraClrScheme>
      <a:clrScheme name="Barnet Introdu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8D645E93-BE1D-405C-8037-05834A972D39}" vid="{097CA9A4-3388-43C5-A1CC-1185AB70F11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EBAC78A9FC4748A4B248E44ED5B9A7" ma:contentTypeVersion="14" ma:contentTypeDescription="Create a new document." ma:contentTypeScope="" ma:versionID="f087354684a0436ec65e1f8750e96e95">
  <xsd:schema xmlns:xsd="http://www.w3.org/2001/XMLSchema" xmlns:xs="http://www.w3.org/2001/XMLSchema" xmlns:p="http://schemas.microsoft.com/office/2006/metadata/properties" xmlns:ns2="682fd419-9d33-4b26-a3ce-d98cbde828b3" xmlns:ns3="b250a692-0d02-4717-87f9-0f8bd8d07614" targetNamespace="http://schemas.microsoft.com/office/2006/metadata/properties" ma:root="true" ma:fieldsID="5d539efaefa934b33a972fe946430784" ns2:_="" ns3:_="">
    <xsd:import namespace="682fd419-9d33-4b26-a3ce-d98cbde828b3"/>
    <xsd:import namespace="b250a692-0d02-4717-87f9-0f8bd8d0761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fd419-9d33-4b26-a3ce-d98cbde828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c6b9df9-913f-4f8b-b453-8966a8cf0904"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50a692-0d02-4717-87f9-0f8bd8d0761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f7d60f3-f065-4def-91d6-9c63ecd02d4b}" ma:internalName="TaxCatchAll" ma:showField="CatchAllData" ma:web="b250a692-0d02-4717-87f9-0f8bd8d076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250a692-0d02-4717-87f9-0f8bd8d07614">
      <UserInfo>
        <DisplayName>Leon, Michelle</DisplayName>
        <AccountId>13</AccountId>
        <AccountType/>
      </UserInfo>
      <UserInfo>
        <DisplayName>Purdon, Orla</DisplayName>
        <AccountId>9</AccountId>
        <AccountType/>
      </UserInfo>
    </SharedWithUsers>
    <lcf76f155ced4ddcb4097134ff3c332f xmlns="682fd419-9d33-4b26-a3ce-d98cbde828b3">
      <Terms xmlns="http://schemas.microsoft.com/office/infopath/2007/PartnerControls"/>
    </lcf76f155ced4ddcb4097134ff3c332f>
    <TaxCatchAll xmlns="b250a692-0d02-4717-87f9-0f8bd8d0761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5BD37D-50E3-4E4C-BE40-1E35F72A48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2fd419-9d33-4b26-a3ce-d98cbde828b3"/>
    <ds:schemaRef ds:uri="b250a692-0d02-4717-87f9-0f8bd8d076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1025A0-6319-474E-B049-34CCA8852E37}">
  <ds:schemaRefs>
    <ds:schemaRef ds:uri="4d3b3438-f5b6-46ef-bda2-2dc26a43fee9"/>
    <ds:schemaRef ds:uri="b250a692-0d02-4717-87f9-0f8bd8d07614"/>
    <ds:schemaRef ds:uri="f60af3f9-1a14-4541-8378-fbc1a2fca734"/>
    <ds:schemaRef ds:uri="http://schemas.microsoft.com/office/2006/metadata/properties"/>
    <ds:schemaRef ds:uri="http://schemas.microsoft.com/office/infopath/2007/PartnerControls"/>
    <ds:schemaRef ds:uri="682fd419-9d33-4b26-a3ce-d98cbde828b3"/>
  </ds:schemaRefs>
</ds:datastoreItem>
</file>

<file path=customXml/itemProps3.xml><?xml version="1.0" encoding="utf-8"?>
<ds:datastoreItem xmlns:ds="http://schemas.openxmlformats.org/officeDocument/2006/customXml" ds:itemID="{799D7F72-EB8A-4293-8BFF-990B23C59E16}">
  <ds:schemaRefs>
    <ds:schemaRef ds:uri="http://schemas.microsoft.com/sharepoint/v3/contenttype/forms"/>
  </ds:schemaRefs>
</ds:datastoreItem>
</file>

<file path=docMetadata/LabelInfo.xml><?xml version="1.0" encoding="utf-8"?>
<clbl:labelList xmlns:clbl="http://schemas.microsoft.com/office/2020/mipLabelMetadata">
  <clbl:label id="{ccdf8477-5183-4317-8e8b-f69ff0053fb7}" enabled="1" method="Standard" siteId="{1ba468b9-1414-4675-be4f-53c478ad47bb}"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18</Notes>
  <HiddenSlides>0</HiddenSlide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Office Theme</vt:lpstr>
      <vt:lpstr>Office Theme</vt:lpstr>
      <vt:lpstr>Barnet Introdution</vt:lpstr>
      <vt:lpstr>Theme1</vt:lpstr>
      <vt:lpstr>PowerPoint Presentation</vt:lpstr>
      <vt:lpstr>Team around the School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WISE BEFORE THE EVENT Preparedness Session          </vt:lpstr>
      <vt:lpstr>Self-harm &amp; suicide prevention</vt:lpstr>
      <vt:lpstr>Mental health first aid</vt:lpstr>
      <vt:lpstr>Peer Champion Scheme - Big Dog Little Dog</vt:lpstr>
      <vt:lpstr>PowerPoint Presentation</vt:lpstr>
      <vt:lpstr>Where to find resources</vt:lpstr>
      <vt:lpstr>MHST</vt:lpstr>
      <vt:lpstr>MHST: What makes us different? </vt:lpstr>
      <vt:lpstr>Function 1</vt:lpstr>
      <vt:lpstr>Function 2: </vt:lpstr>
      <vt:lpstr>Function 3: </vt:lpstr>
      <vt:lpstr>PowerPoint Presentation</vt:lpstr>
      <vt:lpstr>MHST </vt:lpstr>
      <vt:lpstr>PowerPoint Presentation</vt:lpstr>
      <vt:lpstr>Children's Mental Health Week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Abbott, Jayne</dc:creator>
  <cp:revision>47</cp:revision>
  <dcterms:created xsi:type="dcterms:W3CDTF">2023-05-05T09:43:15Z</dcterms:created>
  <dcterms:modified xsi:type="dcterms:W3CDTF">2024-06-19T15:46:30Z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0x0101000CEBAC78A9FC4748A4B248E44ED5B9A7</vt:lpwstr>
  </property>
  <property fmtid="{D5CDD505-2E9C-101B-9397-08002B2CF9AE}" pid="3" name="MediaServiceImageTags">
    <vt:lpwstr/>
  </property>
</Properties>
</file>